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498C7-6439-40A7-A0DD-ADAEDD26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316EC-8806-46C6-AFB9-BC7619E2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C6D6F-92AD-48E1-AEEA-954F3A5D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2F33B-802C-4709-AF10-058C7CCF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F7B45-9211-4FD8-BD0E-F655877F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A7BFA-3437-4850-B90B-0463ACA8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61F21-2EE4-486F-AEF5-A1BADD95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0E2A3-7F18-4867-A970-B46EEBA7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0459E-EA27-4E77-BBB7-24D1CF1F1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5DA89-4061-4674-94E2-E75166CA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431FD-AE71-4EB5-A12B-FED25594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30140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轴类零件加工工艺过程培训课件实例操作指导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典型轴类零件加工工艺实例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实际操作指导与注意事项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45" r="32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轴类零件是旋转体零件，其长度大于直径，一般由同心轴的外圆柱面、圆锥面、内孔和螺纹及相应的端面所组成。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根据结构形状的不同，轴类零件可分为光轴、阶梯轴、空心轴和曲轴等。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轴类零件的结构通常比较简单，主要由一个或多个外圆面、内孔、键槽、螺纹和端面等组成。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轴类零件在机械中主要起支撑和传递动力的作用，如汽车发动机的曲轴、机床主轴等。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尺寸精度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轴类零件的尺寸精度主要指轴的直径精度和长度精度。一般轴的直径精度为IT6~IT9级，长度精度为IT10~IT12级。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位置精度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轴类零件的位置精度包括内外表面、重要轴面的同轴度、圆的径向跳动、重要端面对轴心线的垂直度、端面间的平行度等。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表面粗糙度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轴的加工表面都有粗糙度的要求，一般根据加工的可能性和经济性来确定。随着机器运转速度的增大，轴类零件表面粗糙度数值要求也将越来越小。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形状精度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轴类零件的形状精度主要是指轴颈、外锥面、莫氏锥孔等的圆度、圆柱度等，一般应将其公差限制在尺寸公差范围内。对精度要求较高的内外圆表面，应在图纸上标注其允许偏差。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加工技术要求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加工工艺过程分析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根据零件图纸和技术要求，设计合理的工艺流程图，明确各工序的加工内容和顺序。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79" r="1857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将工艺流程划分为粗加工、半精加工、精加工等阶段，确保每个阶段的加工质量和效率。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工序划分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根据零件的材料、硬度、精度等要求，合理分配各工序的加工余量，确保加工精度和表面质量。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加工余量分配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根据工艺流程和加工要求，选择合适的机床、刀具、夹具等加工设备，确保加工质量和效率。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合理规划设备布局，减少物料搬运和等待时间，提高生产效率和空间利用率。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对设备进行定期调试和保养，确保设备处于良好状态，提高设备使用寿命和加工精度。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92" r="2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根据零件材料、硬度、刀具材料等因素，选择合适的切削速度、进给量和切削深度等切削用量。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切削用量选择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根据切削用量和刀具几何参数，计算切削力大小和方向，为夹具设计和机床选择提供依据。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切削力计算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采取合理的切削液使用、刀具材料和涂层选择等措施，控制切削热对加工精度和表面质量的影响。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切削热控制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切削参数确定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典型轴类零件加工工艺实例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3" r="197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3" r="3088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541" b="145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车床主轴加工工艺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备料、粗加工、半精加工、热处理、精加工、检验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主轴颈和锥孔的加工精度和表面质量对机床性能至关重要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高精度数控车床或加工中心，配备专用夹具和刀具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严格控制热处理变形，保证主轴的直线度和同轴度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关键工艺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汽车曲轴加工工艺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402" b="24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备料、锻造、正火、粗加工、半精加工、淬火及回火、精加工、动平衡试验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曲轴的强度和刚度要求高，需通过合理的锻造和热处理工艺实现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专用曲轴加工机床，配备高精度测量设备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严格控制曲轴的动平衡性能，防止高速运转时产生振动和噪音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https://d.book118.com/406030140102010035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2024-09-05T04:12:38.526</cp:lastPrinted>
  <dcterms:created xsi:type="dcterms:W3CDTF">2024-09-04T20:12:38Z</dcterms:created>
  <dcterms:modified xsi:type="dcterms:W3CDTF">2024-09-04T20:12:40Z</dcterms:modified>
</cp:coreProperties>
</file>