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B4FD01-A0B1-4D7B-89BC-58ACB9979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694F3C-A04E-4014-9535-DB07E22EC5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A611F6-9522-4913-899C-C3AF2FDFED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6ED150-853D-41BA-89A6-7C1E5B3A8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049D81-B1CC-4883-A9D5-67DF70ECE5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F1FB64-FC48-4513-9883-D1F428CF96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C5F673C-E8DC-4B42-95D4-3CD0F1C3AB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613E2C-32CA-4A4F-A861-2A5DD5D08F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FF4CB3-80D3-40E9-A8B3-E617FBD66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29C9F6-C9EE-4901-965B-09FE3EDE7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169A7C-CEA8-4606-BB04-5EDDC084A0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6031014113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社会保险基金与基金管理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社会保险基金概述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社会保险基金管理原则与目标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社会保险基金筹集与投资运营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社会保险基金支付与监管机制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国内外社会保险基金管理经验借鉴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挑战与对策：提升社会保险基金管理水平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社会保险基金概述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521" r="3152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社会保险基金是根据国家有关法律、法规和政策的规定，为实施社会保障制度而建立起来、专款专用的资金。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社会保险基金是社会保障制度的核心内容，具有强制性、互济性、非营利性等特征。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定义与性质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生育保险基金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用于支付女职工生育期间的医疗费用和生育津贴，保障其合法权益。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失业保险基金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用于支付失业人员的基本生活费用，促进其再就业。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工伤保险基金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用于支付工伤职工的工伤保险待遇，包括医疗费用、伤残津贴等。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基本养老保险基金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用于支付职工退休后的基本养老金，保障其基本生活需要。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基本医疗保险基金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用于支付职工和居民在医疗保险范围内的医疗费用，减轻其经济负担。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社会保险基金种类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67" r="81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用人单位和个人缴费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政府补贴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基金投资收益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其他收入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社会保险基金来源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企业和职工按照规定的比例缴纳社会保险费，是社会保险基金的主要来源。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社会保险基金通过投资运营实现保值增值，是基金的重要收入来源。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政府根据社会保障制度发展的需要，对社会保险基金给予一定的补贴。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包括滞纳金、捐赠、罚款等收入，也纳入社会保险基金统一管理使用。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社会保险基金管理原则与目标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905" r="1690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268" r="18268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管理原则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确保基金资产安全、完整，防止被挪用、侵占或损失。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在保障安全的前提下，追求合理的投资收益，实现基金保值增值。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保持基金资产适当的流动性，以满足社会保险待遇支付等需要。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在基金筹集、使用和管理过程中，确保各参与主体的公平权益。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安全性原则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收益性原则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流动性原则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公平性原则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促进社会保险制度可持续发展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通过加强基金管理，提高基金使用效率，推动社会保险制度的可持续发展。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保障社会保险待遇支付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确保各项社会保险待遇按时足额支付，维护参保人员的合法权益。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实现基金保值增值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通过科学、规范的投资运营，实现基金资产的长期稳健增值。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管理目标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风险控制与分散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制定风险控制措施，通过多元化投资等方式分散风险，降低风险损失。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风险应对与处置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制定风险应急预案，一旦发生风险事件，及时采取有效措施进行应对和处置。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风险监测与报告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建立风险监测机制，实时监测基金管理风险状况，定期向相关部门报告风险情况。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风险识别与评估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定期识别、评估基金管理面临的各种风险，包括市场风险、信用风险、操作风险等。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社会保险基金筹集与投资运营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460" b="24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1767" b="1176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2299" b="122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筹集方式及渠道选择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征收社会保险费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通过企业和个人按一定比例缴纳社会保险费，是社保基金的主要来源。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财政补贴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政府通过财政预算安排，对社会保险基金给予补贴，以确保基金收支平衡。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其他收入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包括社会捐赠、投资收益、滞纳金等，也是社保基金的筹集渠道之一。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确定投资目标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明确社保基金的投资目标和风险承受能力，制定长期、中期和短期投资策略。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资产配置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根据市场情况和基金特点，合理配置股票、债券、现金等资产，实现风险和收益的平衡。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投资组合管理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通过分散投资、动态调整投资组合等方式，降低投资风险，提高投资收益。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投资运营策略制定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https://d.book118.com/406031014113010045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2024-09-14T04:38:15.476</cp:lastPrinted>
  <dcterms:created xsi:type="dcterms:W3CDTF">2024-09-13T20:38:15Z</dcterms:created>
  <dcterms:modified xsi:type="dcterms:W3CDTF">2024-09-13T20:38:17Z</dcterms:modified>
</cp:coreProperties>
</file>