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4090B1-CEE1-4800-AF63-FAC4CD8DDE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874B74-0B49-46A5-AAA9-15ED548995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C511C4-5CEB-42F4-89DC-BAC682CEB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685629-AA94-47AC-B51B-43FF3307A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47164A-9194-43FB-A10F-8DC73A400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554CAB-8D68-4486-8779-D63966E519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45C3FC-84D4-4070-89F2-8B36B7E1FC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5D75CA-A978-4FED-B4F0-51207B0B6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B0954C-047A-4A9E-AACF-EC3BFB3EFA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CE8CA0-C737-44A8-AFEA-40AAB76F2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4076CE-D545-44AC-83F5-522B19991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032214241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提高应变能力的思维训练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应变能力与思维训练关系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常见思维障碍及解决方法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提高应变能力具体方法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实践应用与案例分析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721" b="1472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405" b="440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应对快速变化的环境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当前社会、经济、技术等领域都在经历快速变化，提高应变能力是适应这些变化的关键。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增强个人竞争力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具备应变能力的人更能适应不断变化的工作环境，从而在职业发展中更具竞争力。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推动组织创新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应变能力强的组织更能应对市场变化，抓住机遇，推动创新和发展。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649" r="264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5633" r="2563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应变能力是指个人或组织在面对变化时，能够迅速调整策略、采取行动并适应新环境的能力。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应变能力使人能够在不同环境中迅速适应，减少因变化带来的压力和不适。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提高适应性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面对变化时，应变能力强的人能够灵活思考，寻找新的解决方案，从而增强创造力。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增强创造力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成功应对变化能够增强人的自信心，使其更加勇敢地面对未来的挑战。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提升自信心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应变能力与思维训练关系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应变能力是指在面对突发情况或环境变化时，能够迅速调整自己的思维和行为，以适应新情况并解决问题的能力。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应变能力对于个人和组织都至关重要。在个人层面，应变能力有助于应对生活中的挑战和变化，增强自信心和适应能力；在组织层面，应变能力则有助于企业应对市场变化、技术创新等挑战，保持竞争优势。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应变能力定义及作用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通过思维训练，可以培养系统化、逻辑化的思维方式，提高问题分析和解决的能力，从而更好地应对各种突发情况。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增强问题分析与解决能力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思维训练有助于培养创新思维和灵活性，使个人在面对新情况时能够迅速调整思维方式和策略，找到新的解决方案。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培养创新思维与灵活性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通过思维训练，可以增强个人的情绪管理和压力应对能力，从而在面对挑战和压力时保持冷静和理智，做出正确的决策。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提升情绪管理与压力应对能力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思维训练还可以提高团队协作和沟通能力，使个人在团队中更好地发挥作用，共同应对各种挑战和变化。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促进团队协作与沟通能力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思维训练对应变能力提升意义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常见思维障碍及解决方法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0375" r="203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固化思维是指人们在思考问题时，往往受到已有知识和经验的限制，难以跳出固定的思维模式。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逆向思维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发散思维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创新思维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尝试从相反的角度思考问题，打破常规思维的束缚。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从一个点出发，联想出多个可能的答案或解决方案。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鼓励自己提出新的想法和观点，挑战现有的思维模式。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固化思维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换位思考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辩证思维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开放心态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偏执思维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673" r="1667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4460" r="1446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4042" r="14042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偏执思维是指人们在思考问题时，往往只关注自己认为正确的观点，忽视其他可能性。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尝试站在他人的角度思考问题，理解不同观点的合理性。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从多个角度分析问题，综合考虑各种因素，得出更全面的结论。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保持开放的心态，接纳不同的观点和意见，拓宽自己的思维视野。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https://d.book118.com/406032214241010033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2024-09-02T19:50:17.699</cp:lastPrinted>
  <dcterms:created xsi:type="dcterms:W3CDTF">2024-09-02T11:50:17Z</dcterms:created>
  <dcterms:modified xsi:type="dcterms:W3CDTF">2024-09-02T11:50:19Z</dcterms:modified>
</cp:coreProperties>
</file>