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7C12D0-7DC3-442A-8CB2-56F3F9664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DD1EC7-48DE-4D62-9459-D0AEDC23A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B03163-B262-46F7-A5BC-61B693D65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E94D8C-110A-4C06-951A-715E7B288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5ECEA8-406D-4CCB-914D-2BD5C6579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4414F0-E5C8-4C4F-96DC-1C905244E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F55E7B-A95A-478B-B7C1-4D9228A69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8773B5-AA0C-49C7-82E7-9D465938E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6A5788-0005-4821-A52D-5C05EE1DE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0504C5-7711-4182-809B-A1F9E6FBA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EE266B-C05B-4CB9-A595-10DD49425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033005100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预防艾滋保护个人团日活动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了解艾滋病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预防艾滋病的方法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个人和社会责任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团日活动计划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活动总结和反思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了解艾滋病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063" r="3106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艾滋病的定义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HIV通过破坏人体内的CD4+T淋巴细胞，使人体免疫系统失去正常功能，无法抵御各种病原体的侵害。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艾滋病是一种由人类免疫缺陷病毒（HIV）引起的传染病，主要攻击人体免疫系统，导致身体虚弱，容易感染各种疾病。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通过性接触时精液、阴道分泌物和血液中的HIV病毒传播。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性传播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500" r="15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母婴传播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500" r="15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血液传播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4814" r="3481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感染HIV的母亲可将病毒传给胎儿或新生儿。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输入感染HIV的血液或血液制品，共用注射器、针头等。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艾滋病的传播方式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艾滋病严重影响患者的身体健康和生命质量，同时给家庭和社会带来巨大的经济和心理负担。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通常在感染后2-4周出现发热、头痛、肌肉疼痛、淋巴结肿大等症状。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无症状期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感染后数月至数年无明显症状，但病毒在体内持续复制。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艾滋病期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CD4+T淋巴细胞计数下降到一定程度，出现各种机会性感染和恶性肿瘤。症状包括持续发热、盗汗、体重减轻、腹泻、咳嗽、呼吸困难等。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艾滋病的症状和影响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预防艾滋病的方法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坚持使用安全套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正确使用安全套是预防性传播感染性疾病的有效方法，包括艾滋病病毒。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避免高风险性行为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避免与多个性伴侣发生性行为，特别是没有使用安全套的情况下。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避免非意愿性行为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避免遭受性侵犯或被迫发生性行为，确保自己的性行为是自愿和安全的。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安全性行为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提倡单剂量药物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尽可能使用单剂量药物，以减少共用针头和注射器的需求。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寻求合法和安全的毒品替代品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对于毒品使用者，寻求合法和安全的毒品替代品，以降低感染艾滋病病毒和其他血液传播疾病的风险。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避免共用针头和注射器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避免与他人共用针头和注射器，特别是在注射毒品时，以降低感染艾滋病病毒和其他血液传播疾病的风险。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避免共用针头和注射器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接受治疗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一旦确诊为艾滋病病毒感染者，应尽早接受治疗，以降低病毒载量和传播风险。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遵循治疗方案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遵循医生的建议和治疗方案，按时服药，保持治疗持续性，以提高治疗效果和降低病毒传播风险。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接受艾滋病检测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定期接受艾滋病检测，了解自己的感染状况，以便及时采取预防和治疗措施。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接受艾滋病检测和治疗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7455" r="3745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266" r="3326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保持个人卫生，勤洗手、洗脸、刷牙等，以降低感染疾病的风险。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注意个人卫生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保持居住和工作环境的清洁卫生，定期清理垃圾和消毒公共区域，以降低病毒和细菌的传播风险。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注意环境卫生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提高个人卫生和环境卫生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个人和社会责任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https://d.book118.com/406033005100010052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2024-09-18T15:59:54.842</cp:lastPrinted>
  <dcterms:created xsi:type="dcterms:W3CDTF">2024-09-18T07:59:54Z</dcterms:created>
  <dcterms:modified xsi:type="dcterms:W3CDTF">2024-09-18T07:59:56Z</dcterms:modified>
</cp:coreProperties>
</file>