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9D2158-FA00-4A0E-9B66-0B1F05C44A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0ABF7B-CF5E-4AAF-9A99-706DD2F397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002E9F-6436-4B2A-8CC2-6D9CA1D10F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BB2836-5F2F-4AB1-9DA2-A57D5886B8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6D8BF91-CF01-446A-BC5D-4548D63E61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5ED3E8D-8F2B-4647-9AF6-2641C3D2C7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E2D57FA-828B-498E-959C-F746FB486F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F4D6AF-9115-4BE9-B411-3EDBC3165E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DFECC1-EB8C-4A9C-9E53-76AD7C8024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4A6350-7FC5-4572-BEDB-593DB810AC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CD1D06-C59E-447D-8D15-64604683F0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6033100041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网红经济与直播带货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810496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网红经济概述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直播带货模式分析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网红经济与直播带货关系探讨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典型案例分析：成功网红如何带货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挑战与机遇并存：当前存在问题和未来发展趋势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总结与展望：共创健康可持续发展网红经济生态圈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网红经济概述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网红经济是指依托互联网特别是移动互联网传播及其社交平台推广，通过大量聚集社会关注度，形成庞大粉丝和定向营销市场，并围绕网红IP衍生出各种消费市场的新经济现象。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网红经济定义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随着互联网技术的不断发展和社交媒体的普及，网红经济经历了从萌芽到快速发展的过程，逐渐成为一种新兴的经济形态。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网红经济定义与发展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产业链中游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主要包括各种类型的网红，如时尚、美妆、游戏、美食等领域的KOL，他们通过社交媒体平台与粉丝互动，形成自己的影响力和品牌价值。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产业链上游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主要包括网红孵化机构、内容生产者和平台服务商等，负责网红的培养、内容创作和平台运营等。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产业链下游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主要包括品牌商、广告主和消费者等，他们通过与网红合作进行产品推广和销售，实现商业价值转化。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20458" r="20458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708" r="16708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网红产业链结构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随着互联网用户规模的不断扩大和社交媒体平台的快速发展，网红经济市场规模持续扩大，已经成为一个庞大的产业。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计未来几年，随着5G、AI等新技术的应用和社交媒体平台的不断创新，网红经济将继续保持高速增长态势，市场规模有望进一步扩大。同时，随着消费者对个性化、高品质商品和服务的需求不断增加，网红经济的发展将更加多元化和专业化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增长趋势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网红经济市场规模及增长趋势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直播带货模式分析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直播带货定义及特点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直播带货是一种通过网红、明星或达人等具有影响力的主播，在直播平台上展示和推荐商品，并引导观众进行购买的新型电商模式。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实时互动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主播与观众可以实时交流，增强购买决策的信心。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真实展示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通过直播形式展示商品，让观众更直观地了解产品特点和使用效果。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粉丝效应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主播的粉丝群体对主播推荐的商品有较高的信任度和购买意愿。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如淘宝直播、京东直播等，电商平台内置的直播功能，以销售商品为主要目的。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电商平台直播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如抖音、快手等，短视频平台增设的直播功能，以娱乐和社交为主，带货为辅。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短视频平台直播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直播带货平台类型及比较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029209" y="1988153"/>
            <a:ext cx="525813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独立直播平台：如斗鱼、虎牙等，以游戏、娱乐直播为主的平台，也逐渐涉足电商领域。</a:t>
            </a:r>
          </a:p>
        </p:txBody>
      </p:sp>
      <p:sp>
        <p:nvSpPr>
          <p:cNvPr id="3" name="AutoShape 3"/>
          <p:cNvSpPr/>
          <p:nvPr/>
        </p:nvSpPr>
        <p:spPr>
          <a:xfrm>
            <a:off x="6412992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27931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042870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6137995" y="3770320"/>
            <a:ext cx="4941824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6586408" y="4298640"/>
            <a:ext cx="410870" cy="41087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424733" y="4355911"/>
            <a:ext cx="345034" cy="345034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0222567" y="4333387"/>
            <a:ext cx="371856" cy="359664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7435" b="7435"/>
          <a:stretch>
            <a:fillRect/>
          </a:stretch>
        </p:blipFill>
        <p:spPr>
          <a:xfrm>
            <a:off x="763829" y="2145985"/>
            <a:ext cx="4887637" cy="2739225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直播带货平台类型及比较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直播带货平台类型及比较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27" name="Freeform 27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" name="Group 31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32" name="AutoShape 32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34" name="Freeform 34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平台比较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电商平台直播具有天然的购物属性，观众购买意愿强烈，但娱乐性和社交性相对较弱。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短视频平台直播娱乐性和社交性强，用户粘性高，但购物属性相对较弱。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独立直播平台具有专业的直播功能和庞大的用户群体，但需要引导用户形成购物习惯。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631" b="263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主播或其团队选择合适的商品，并了解商品特点和卖点。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主播在直播平台上进行商品展示和推荐，吸引观众关注。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直播带货流程与参与角色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2. 直播推广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1. 选品与准备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3. 购买转化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主播引导观众进行购买，并提供购买链接或优惠信息。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4. 售后服务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主播或其团队提供售后服务，解决观众购买后的问题。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直播带货流程与参与角色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t="2941" b="2941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主播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负责商品展示、推荐和引导购买的核心角色。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观众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潜在的消费者，通过观看直播了解商品信息并做出购买决策。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直播带货流程与参与角色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直播带货流程与参与角色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电商平台/商家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提供商品信息和销售支持的角色，包括商品详情、价格、优惠活动等。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直播平台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提供直播技术支持和流量支持的角色，包括直播功能、用户群体、推广资源等。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网红经济与直播带货关系探讨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https://d.book118.com/406033100041010050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2024-09-15T09:52:26.808</cp:lastPrinted>
  <dcterms:created xsi:type="dcterms:W3CDTF">2024-09-15T01:52:26Z</dcterms:created>
  <dcterms:modified xsi:type="dcterms:W3CDTF">2024-09-15T01:52:29Z</dcterms:modified>
</cp:coreProperties>
</file>