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B3469-131C-4DAA-AFB5-FBAC0B70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77527-5F10-4902-84A3-174165529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0FBA-4361-4888-B651-062239DF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96B49-0F80-4A08-A566-CD1AEF27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90601-556A-4638-921C-99C3D0227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9765D-9B59-40BF-955B-5FB0FE51A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ACCCA-529C-4A99-9A72-841C7E64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2461E-71F2-4407-8ADA-A943E115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0130E-2A78-4047-94A2-1B0775CB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65E2-D648-4ABC-B976-888D1EDA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7AE9D-78AD-43E8-8ECF-CB122A0AF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34030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计算机控制技术 第六章 模糊控制技术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模糊控制系统的设计与实现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模糊控制技术在工业领域的应用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模糊控制技术在智能家居领域的应用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模糊控制技术的定义与发展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模糊控制技术是一种基于模糊数学和模糊逻辑的计算机控制技术，它通过模仿人类思维和语言中对模糊概念的描述和处理方式，实现对被控对象的控制。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模糊控制技术起源于20世纪60年代，随着模糊数学和人工智能等学科的发展，模糊控制技术在理论上和应用上得到了不断深入的研究和发展。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模糊控制技术能够处理不确定性和非线性问题，对于被控对象的模型精度要求不高，具有较强的鲁棒性和适应性。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模糊控制技术采用自然语言描述，易于理解和实现，能够模拟人类的决策和控制过程，对于复杂和不确定的系统具有较好的控制效果。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模糊控制技术能够与其他控制方法结合使用，实现复合控制，提高系统的整体性能。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模糊控制技术的特点与优势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模糊控制技术广泛应用于工业自动化领域，如化工、电力、制药等行业的控制系统。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在交通领域，模糊控制技术应用于智能交通系统，如交通信号灯的控制、智能车辆的导航和控制等。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在农业领域，模糊控制技术应用于智能灌溉、温室控制等系统，提高了农业生产效率和品质。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在智能家居领域，模糊控制技术也得到了广泛应用，如智能空调、智能照明等控制系统。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模糊集合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模糊集合是传统集合的扩展，它允许元素具有从0到1之间的隶属度，而不仅仅是属于或不属于一个集合。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隶属度函数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隶属度函数用于描述元素属于模糊集合的程度。它定义了一个元素属于某个模糊集合的度量，取值范围在0到1之间。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模糊集合与隶属度函数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模糊关系与模糊推理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模糊关系描述了元素之间的模糊联系，它继承了传统关系的特点，但允许元素之间存在中间状态。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模糊推理是模糊逻辑的核心，它基于模糊条件语句进行推理，允许在推理过程中处理不确定性和模糊性。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模糊推理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模糊控制器通常由输入模糊化、规则库、模糊推理和输出反模糊化四个部分组成。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在模糊控制器中，输入变量首先被模糊化成模糊集合，然后根据规则库中的模糊逻辑规则进行推理，得到输出模糊集合，最后通过反模糊化得到实际的控制量。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模糊控制器结构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模糊控制器的结构与工作原理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模糊控制系统的设计与实现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将输入的精确量转换为模糊量，以便于模糊控制器处理。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模糊化接口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模糊控制器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反模糊化接口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根据模糊逻辑和模糊规则，对输入的模糊量进行推理运算，得出输出模糊量。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将输出模糊量转换为精确量，以便于驱动执行机构。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模糊控制系统的组成与结构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根据控制系统的需求，确定模糊控制器的输入和输出变量。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确定输入输出变量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为每个输入输出变量定义模糊集合，如高、中、低等。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定义模糊集合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根据控制系统的要求，制定模糊规则，如“如果输入变量高，则输出变量低”。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制定模糊规则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为每个模糊集合设计隶属函数，用于确定输入输出变量属于各个集合的程度。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设计隶属函数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模糊控制器的设计方法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https://d.book118.com/406034030240010050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2024-09-16T11:48:38.708</cp:lastPrinted>
  <dcterms:created xsi:type="dcterms:W3CDTF">2024-09-16T03:48:38Z</dcterms:created>
  <dcterms:modified xsi:type="dcterms:W3CDTF">2024-09-16T03:48:40Z</dcterms:modified>
</cp:coreProperties>
</file>