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823C6-0BA0-4054-ABA6-CB34F9FF9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57B5B4-8B23-4561-BD9A-FA4F84FE84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D66B1D-1C84-4FC2-AD11-403C4C1A5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A52293-BF92-4824-BC7D-C12D190720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B134B4-7FD5-4F9F-9583-4A4FD82A7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9A0BD0E-CC28-4AC6-BB48-B412210A08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E8E6710-2824-4D07-BCBF-833973517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B569B-05BC-4980-9A0D-DCE471DB3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EE5CB-A863-4F48-ABA0-D6F6314EF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4893F-E6FE-42A0-ACC9-A216571C7F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31C3E9-4333-4FBA-8CBE-B90647F283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6035102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科技成果鉴定评审中的社会经济影响评估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59816" y="5259787"/>
            <a:ext cx="320040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9816" y="5741875"/>
            <a:ext cx="2990850" cy="4191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科技成果鉴定评审概述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社会经济影响评估方法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科技成果社会经济影响案例分析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评估结果讨论与建议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随着科技的不断进步，科技成果转化为现实生产力的速度越来越快，对经济社会发展的影响也越来越深远。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在科技成果转化过程中，对其进行社会经济影响评估，有助于全面了解科技成果的价值和潜力，为决策提供依据。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评估的必要性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科技成果转化的重要性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评估目的和原则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通过对科技成果的鉴定评审，评估其社会经济影响，为科技成果转化提供决策支持，促进科技与经济的紧密结合。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评估原则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评估应遵循科学性、客观性、公正性和可操作性的原则，确保评估结果的准确性和可信度。同时，还应考虑科技成果的创新性、实用性、市场前景等因素。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科技成果鉴定评审概述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指在科学研究、技术开发、应用推广等过程中产生的具有实用价值的新技术、新工艺、新产品、新材料等，以及相关的知识产权。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科技成果定义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根据成果的性质和来源，可分为基础理论成果、应用技术成果和软科学成果三类。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科技成果分类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科技成果定义及分类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1833" b="11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一般包括申请、受理、组织鉴定、专家评审、审批和颁证等环节。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主要包括成果的先进性、实用性、经济效益和社会效益等方面。具体标准因行业和领域而异，一般由相关行业协会或专家委员会制定。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鉴定评审标准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鉴定评审流程与标准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74680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33461" y="1337640"/>
            <a:ext cx="3525078" cy="4704522"/>
          </a:xfrm>
          <a:prstGeom prst="rect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15335" y="1337640"/>
            <a:ext cx="3525078" cy="4704522"/>
          </a:xfrm>
          <a:prstGeom prst="rect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393985" y="-922877"/>
            <a:ext cx="1317650" cy="670369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4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6" name="AutoShape 6"/>
          <p:cNvSpPr/>
          <p:nvPr/>
        </p:nvSpPr>
        <p:spPr>
          <a:xfrm>
            <a:off x="8115335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358793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346600" y="1337640"/>
            <a:ext cx="1554579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590056" y="1337640"/>
            <a:ext cx="50594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4680" y="1337640"/>
            <a:ext cx="1554579" cy="505943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18137" y="1337640"/>
            <a:ext cx="505943" cy="505943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87790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7790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我国科技成果鉴定评审工作已经形成了较为完善的体系，但在评价标准、专家队伍、市场化程度等方面仍有待提高。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7907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76018" y="1261999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598427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598427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发达国家在科技成果鉴定评审方面具有较高的专业化和市场化程度，注重成果的实际应用和市场价值。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406125" y="2036706"/>
            <a:ext cx="299085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406125" y="3026770"/>
            <a:ext cx="2990850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未来科技成果鉴定评审将更加注重成果的创新性、实用性和市场潜力，推动科技与经济的紧密结合，促进科技成果转化和产业化。同时，随着国际科技合作的加强，跨国界的科技成果鉴定评审也将成为重要趋势。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447115" y="1264488"/>
            <a:ext cx="1103690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要点三</a:t>
            </a:r>
          </a:p>
        </p:txBody>
      </p:sp>
      <p:sp>
        <p:nvSpPr>
          <p:cNvPr id="21" name="AutoShape 21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4" name="Connector 24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国内外发展现状与趋势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社会经济影响评估方法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成本效益分析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通过比较科技成果研发、应用和推广过程中的成本与预期效益，评估其对经济的净贡献。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运用统计方法对科技成果相关的社会经济数据进行收集、整理和分析，揭示其对社会经济的影响程度和趋势。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计量经济模型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构建计量经济模型，模拟科技成果对经济系统的动态影响，预测其未来发展趋势。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定量评估方法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https://d.book118.com/406035102123010043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2024-09-11T11:48:18.846</cp:lastPrinted>
  <dcterms:created xsi:type="dcterms:W3CDTF">2024-09-11T03:48:18Z</dcterms:created>
  <dcterms:modified xsi:type="dcterms:W3CDTF">2024-09-11T03:48:20Z</dcterms:modified>
</cp:coreProperties>
</file>