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28CAA-8C0E-48FC-B567-392F32410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20659-BEA9-4261-9F3E-F20575FD1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C93E4-EA86-4B52-A14D-3C150F15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9271E-6E42-448A-A59E-39FF9EF93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3369B0-476E-44C7-8558-891E70F80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3BCEC-EE73-442E-A109-C1D85361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A8482C-2163-415D-AF9E-10B44B91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92A45-AC31-4B72-AFF0-5FC759AB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FEFED-7C1F-478D-A9AF-C29019B75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58090-13E1-491D-AE14-5C722D3D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4DB9B-5986-4AE0-B00D-AB2597E10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2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7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40035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大学生暑假社会实践报告通用范例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加深对社会的了解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通过亲身参与社会实践，大学生能够更深入地了解社会的运作机制、人际关系、职场文化等方面的知识，从而增强对社会的认知和理解。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社会实践是大学生提升综合素质的重要途径之一。通过实践，可以锻炼大学生的组织协调能力、沟通表达能力、解决问题的能力等，为未来的职业发展打下坚实基础。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在社会实践中，大学生有机会结识来自不同领域、不同背景的人士，从而拓展自己的人脉资源，为未来的职业发展搭建更广阔的平台。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16" b="14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实践总时长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40天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实践开始时间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2023年7月10日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实践结束时间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2023年8月20日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暑假实践时间安排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实践目标：通过参与社会实践，了解职场文化、提升综合素质、拓展人际关系，为未来的职业发展做好准备。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获得一份实践单位的实习证明或推荐信；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完成一份详实的实践报告，记录实践过程中的所见所闻、所思所感；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通过实践，结交一些志同道合的朋友或合作伙伴；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提升自己的组织协调能力、沟通表达能力等综合素质。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实践内容与过程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单位名称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单位性质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主营业务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单位规模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实践单位介绍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XX有限公司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软件开发、系统集成、IT咨询等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员工200人左右，年营业额近亿元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岗位名称：软件开发实习生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参与软件开发项目，协助项目经理完成相关任务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协助测试工程师进行测试工作，包括测试用例编写和执行等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负责编写和维护项目文档，包括需求说明书、设计文档等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参与项目需求分析和设计讨论，提出合理化建议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编写项目代码，并进行单元测试和集成测试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协助项目经理制定项目计划和进度安排，确保项目按时完成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确定项目目标、范围、时间和资源等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与客户沟通，明确业务需求和功能需求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制定技术方案和详细设计文档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按照设计文档进行编码和测试工作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进行功能测试、性能测试和安全测试等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部署上线：将软件部署到客户环境，并进行试运行和验收工作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工作规范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遵守公司规章制度和项目管理流程，确保项目顺利进行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注重团队协作和沟通，积极与其他成员交流工作进展和问题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保持代码规范和可读性，遵循公司编码规范和标准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定期提交工作成果和进度报告，及时反馈问题和风险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与项目经理密切合作，共同推进项目进展和解决问题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与开发团队成员相互支持，共同完成编码和测试任务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7247" b="1724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33" b="18133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与客户保持良好沟通，及时反馈项目进展和需求变更情况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https://d.book118.com/406040035141010102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2024-09-27T12:10:42.976</cp:lastPrinted>
  <dcterms:created xsi:type="dcterms:W3CDTF">2024-09-27T04:10:42Z</dcterms:created>
  <dcterms:modified xsi:type="dcterms:W3CDTF">2024-09-27T04:10:45Z</dcterms:modified>
</cp:coreProperties>
</file>