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4171C-5F76-4047-8ED1-E7EF352FB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A609F-E271-48AE-9601-60B3DB6A2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7A19D-B91E-4E37-BCAB-C6BF760A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69D5D-84D6-432D-9774-E61C39CD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5DCE7-793B-4C72-8BA1-95A9C38B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D44BDD-DFDC-4143-A3ED-51EA608FE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562EC-C23F-4B01-B65C-8334608CA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8B7D4-81C6-4255-AFFC-16DEF0F0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A6AAB-EBBC-4D47-AD81-CEDCE3A2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7D88E-597C-4EF7-B86C-C8AA2241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02F32-CEB0-438F-98E0-12DF15ACB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43232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护理查房护理钬激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护理查房基本情况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护理钬激操作流程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护理查房中发现问题及整改措施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护理钬激操作注意事项及风险防范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通过护理查房，提高护理人员的专业知识和技能水平，保障患者安全和护理质量。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护理查房是护理工作中的重要环节，是评估患者病情、制定护理计划和实施护理措施的重要依据。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患者基本情况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包括患者姓名、年龄、性别、诊断、病情等。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包括患者生命体征、病情变化、心理状况、家庭支持等。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包括护理目标、护理措施、护理效果评价等。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包括基础护理、专科护理、心理护理等。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包括患者病情变化、护理效果评价、家属满意度等。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护理查房基本情况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55" r="338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17" r="305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通常安排在每天上午或下午的工作时间，具体时间根据科室工作安排和患者情况确定。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根据患者的病情和护理需要，选择在病房、手术室、监护室等相应的场所进行查房。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其他人员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包括护士长、责任护士、护士等，负责具体实施查房计划和记录查房结果。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根据患者病情需要，邀请相关科室医生参加查房，共同讨论患者的诊断和治疗方案。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如营养师、理疗师等，根据患者需要邀请相关专业人员参加查房。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查房人员组成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通过查房了解患者的病情和护理情况，发现和解决护理工作中存在的问题，提高护理质量，促进患者康复。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包括患者的生命体征、病情变化、护理措施、治疗效果等方面的检查和评估，以及针对患者个体情况提出相应的护理建议和改进措施。同时，查房还可以促进医护之间的沟通和协作，提高医疗护理水平。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护理钬激操作流程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了解患者的病史、诊断、治疗情况，以及患者的身体状况和心理状态。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准备护理查房所需的物品，如护理记录单、体温计、血压计、听诊器等。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明确查房的目的和重点，制定查房计划。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准备物品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问候患者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向患者问候，介绍自己和查房的目的。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观察患者的生命体征、病情变化和异常情况。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询问患者的病史、症状、用药情况等。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检查体征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检查患者的身体状况，包括皮肤、呼吸、心率、血压等。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评估护理质量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评估患者的护理质量，包括护理操作、护理记录、健康教育等方面。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https://d.book118.com/406043232154010032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2024-08-31T22:17:49.917</cp:lastPrinted>
  <dcterms:created xsi:type="dcterms:W3CDTF">2024-08-31T14:17:49Z</dcterms:created>
  <dcterms:modified xsi:type="dcterms:W3CDTF">2024-08-31T14:17:51Z</dcterms:modified>
</cp:coreProperties>
</file>