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A7C75E-C274-4BE4-B7E8-A2381EB1C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6F6472-B9F2-4772-9982-A53A53C49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BEB49-8B83-4D0A-BA21-4C1B11E92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8A9CA0-5677-4BF9-9563-78B6BE654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C54555-53CA-45F5-B99A-4D4E5969E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54F363-5120-415B-AFD6-1100F3891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F41617-A255-47A3-9BB9-CB3F46A37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A5322A-33B3-486E-8946-44CA202C6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EC4504-2620-42FB-AC79-4884335B1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88314-3203-4B57-9A1E-E534E33E3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1C077-A11F-4A8F-B514-079D7D631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04323423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安全管理办法的实施与执行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安全管理办法的核心内容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实施与执行策略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实施过程中的关键环节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实施效果评估与改进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通过实施安全管理办法，确保员工在工作场所的安全，防止意外事故发生。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维护企业利益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安全管理办法有助于减少事故损失，保护企业财产和声誉，维护企业的长期利益。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企业作为社会成员，有责任关注员工安全和社会安全，通过实施安全管理办法履行社会责任。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636" b="863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通过识别和评估潜在的危险源，采取相应的预防措施，降低事故发生的概率。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提高员工安全意识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通过安全培训和教育，提高员工的安全意识和技能，使其能够自觉遵守安全规定。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安全管理办法有助于企业建立安全文化，提高企业形象和竞争力，实现可持续发展。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安全管理办法的核心内容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建立完善的安全管理制度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包括安全规章制度、安全操作规程等，明确各级管理人员和操作人员的安全职责。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严格执行安全管理制度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加强对安全管理制度的宣传和培训，确保各级人员能够熟练掌握并严格执行相关制度。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建立从公司领导到基层员工的安全责任体系，明确各级人员的安全职责和考核标准。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明确各级人员的安全责任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对发生的安全事故进行认真调查和分析，依法依规追究相关人员的责任。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落实安全责任追究制度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804" r="37804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通过宣传栏、安全月活动、安全知识竞赛等多种形式，提高员工的安全意识和技能水平。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加强安全宣传教育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针对不同岗位和工种，开展相应的安全培训，确保员工能够熟练掌握本岗位的安全操作规程和应急处置措施。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开展安全培训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安全教育与培训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制定安全检查计划，明确检查内容和标准，及时发现和消除安全隐患。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对公司的安全管理状况进行全面评估，识别存在的风险和不足，提出改进措施和建议。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进行安全评估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定期开展安全检查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实施与执行策略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根据实施计划的进度安排，合理分配资源和人力，确保计划的顺利推进。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制定详细的安全管理办法实施计划，明确实施目标、时间表和里程碑。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对实施计划进行充分讨论和评估，确保其合理性和可行性。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制定实施计划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明确各级领导和员工在安全管理办法实施中的职责和分工。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建立责任矩阵，将各项任务和责任落实到具体岗位和人员。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加强跨部门、跨岗位的协作与配合，形成齐抓共管的良好局面。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明确责任分工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7353" y="2404706"/>
            <a:ext cx="670328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271485" y="1863863"/>
            <a:ext cx="3274807" cy="327480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543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543" y="2152294"/>
            <a:ext cx="692012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3642991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652135" y="2152294"/>
            <a:ext cx="673724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5990360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990360" y="2105497"/>
            <a:ext cx="692012" cy="598419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10" name="Connector 10"/>
          <p:cNvCxnSpPr/>
          <p:nvPr/>
        </p:nvCxnSpPr>
        <p:spPr>
          <a:xfrm flipH="1">
            <a:off x="273222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518866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通过多种渠道和形式，加强对安全管理办法的宣传和普及，提高员工的安全意识。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5468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建立有效的沟通机制，及时了解员工对安全管理办法的意见和建议，促进双向沟通。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0683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定期开展安全培训和演练，提高员工的安全技能和应急处置能力。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140" r="16140"/>
          <a:stretch>
            <a:fillRect/>
          </a:stretch>
        </p:blipFill>
        <p:spPr>
          <a:xfrm>
            <a:off x="8376853" y="1993076"/>
            <a:ext cx="3064070" cy="3016380"/>
          </a:xfrm>
          <a:prstGeom prst="ellipse">
            <a:avLst/>
          </a:prstGeom>
        </p:spPr>
      </p:pic>
      <p:cxnSp>
        <p:nvCxnSpPr>
          <p:cNvPr id="15" name="Connector 15"/>
          <p:cNvCxnSpPr/>
          <p:nvPr/>
        </p:nvCxnSpPr>
        <p:spPr>
          <a:xfrm flipH="1">
            <a:off x="510061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加强宣传与沟通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https://d.book118.com/406043234234010050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2024-09-16T11:18:12.950</cp:lastPrinted>
  <dcterms:created xsi:type="dcterms:W3CDTF">2024-09-16T03:18:12Z</dcterms:created>
  <dcterms:modified xsi:type="dcterms:W3CDTF">2024-09-16T03:18:15Z</dcterms:modified>
</cp:coreProperties>
</file>