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A80AD-26AC-4EB7-8144-9BBCCE31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0F88C-FC8A-4FBE-A910-F3B24294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63F4-59A6-4CF8-AC91-2C975243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E6BB2-77D3-480F-A687-B3E37B92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08BFD-95E7-42EE-B18D-CAD0F197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A156F-1904-4615-B15A-CFBEA6C7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AD7AE-759C-4DC9-9C45-C6800B7C3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6AABF-F93D-4188-843E-A1AEC01B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8A325-05C7-40BA-B315-4BEEC76F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EE4F0-8D3C-434C-A985-35287211C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E3BB-0D37-4C8A-AF59-D3AD70E5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44152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眼科预防近视图片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预防近视的方法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眼科预防近视图片展示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260" b="272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2" b="5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近视是指眼睛在调节松弛状态下，来自5米以外的平行光线经眼的屈光系统屈折后，不能聚焦在视网膜上者。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近视的主要表现是看近处的物体清晰，看远处的物体模糊。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近视分为轻度近视（近视度数在300度以下）、中度近视（近视度数在300度至600度之间）和高度近视（近视度数超过600度）。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52" r="292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7" r="32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指近视度数较高，但眼部其他检查正常，主要由遗传和环境因素引起。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单纯性近视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指除了近视度数高以外，还伴有眼轴延长、眼底视网膜和脉络膜萎缩等病变的近视。病理性近视主要与遗传因素有关。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病理性近视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近视具有一定的遗传倾向，尤其是高度近视。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不良用眼习惯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长时间近距离看电子屏幕、缺乏户外活动等环境因素也是导致近视的主要原因之一。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如看书时光线不足、姿势不正确等也会导致近视的发生。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近视的成因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近视导致视力下降，影响日常生活，如驾驶、运动等。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长时间用眼会导致眼部疲劳，出现头痛、眼部不适等症状。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眼部疲劳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近视患者可能因为视力问题而影响社交，如无法看清人脸、表情等。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近视会影响阅读和写字，降低学习效率。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学习效率下降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近视会影响视觉信息的获取，影响学习效果。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错失视觉信息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0" r="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近视可能使孩子在课堂上分散注意力，影响学习成绩。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注意力分散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长期视力问题可能对孩子的心理健康产生负面影响，如自卑、焦虑等。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增加眼部疾病风险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高度近视可能增加患眼部疾病的风险，如视网膜脱落、黄斑病变等。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增加其他健康风险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视力问题可能影响孩子的日常生活习惯，增加其他健康风险，如摔倒、碰撞等。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538" r="2653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0" r="1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https://d.book118.com/406044152100010041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2024-09-08T04:51:54.503</cp:lastPrinted>
  <dcterms:created xsi:type="dcterms:W3CDTF">2024-09-07T20:51:54Z</dcterms:created>
  <dcterms:modified xsi:type="dcterms:W3CDTF">2024-09-07T20:51:56Z</dcterms:modified>
</cp:coreProperties>
</file>