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34FA7-500D-477A-9EAB-4C3F344B5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1F215-0D91-4301-B6D7-52D1F84E5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B996C-57A0-4A5D-BA5E-1A69641E5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4F589C-492D-44F4-B315-26D8916B1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2B244-B823-4B1D-83CC-D374942D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43F7A4-86EE-4729-8F63-B3035B3BE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6BE266-5381-448F-8621-2240BB1B3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3762F-2147-4AF0-9354-000B5F9F5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5D30D-6BF8-4F7E-BEDE-7C4A8BE2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C9735-F1FC-4E62-8D8E-98EE0F736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2588F-C5EA-4C9D-B04E-C0E60A0A8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44155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2023年内科护士半年工作总结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每日定时记录病人的体温、脉搏、呼吸和血压等指标，确保病人生命安全。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监测病人生命体征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根据医生开具的医嘱，按时给病人发放药物、输液、注射等治疗措施。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执行医嘱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协助病人进行日常护理，如更换床单、清洁口腔、翻身拍背等，提高病人的舒适度。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向病人及家属提供健康知识和护理技巧，指导病人正确的生活习惯和自我护理方法。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危重病人护理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对危重病人进行重点监测和护理，及时发现并处理病情变化，确保病人安全度过危险期。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关注病人的心理状态，提供心理支持和疏导，帮助病人缓解焦虑、抑郁等情绪问题。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营养与康复护理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根据病人的营养需求和康复计划，提供专业的饮食指导和康复训练，促进病人尽快康复。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特殊护理任务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参加医院组织的护理技能培训、紧急救援演练等，提高自身专业水平。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参加国内外学术会议，了解最新的护理理念和技术，提升自己的学术素养。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参与科室内的经验分享会、案例讨论会等，与同事交流心得体会，共同提高护理质量。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参与的培训和会议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98" b="6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优秀护理案例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成功抢救急性心梗患者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在紧急情况下，护士能够迅速反应，配合医生进行心肺复苏和溶栓治疗，成功挽救患者生命。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精心护理老年痴呆患者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针对老年痴呆患者的特殊需求，护士制定了个性化的护理计划，有效预防了患者跌倒、走失等问题。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心理支持帮助癌症康复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在癌症患者的康复期，护士运用心理护理技巧，帮助患者缓解焦虑、抑郁情绪，提高康复效果。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通过加强护士的职业道德培训，提高护士的服务意识，使患者感受到更加温馨、专业的护理服务。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护理服务态度改善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患者沟通渠道畅通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定期开展护理技能培训和考核，提高护士的专业水平，确保患者得到高质量的护理服务。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建立有效的沟通机制，及时了解患者的需求和意见，不断改进护理服务质量和流程。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积极与医生、药师等相关部门沟通协调，确保患者得到全面、连贯的医疗服务。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应对突发事件能力提升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在面对突发事件和紧急情况时，护士能够迅速启动应急预案，有效协调各方资源，确保患者安全。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通过加强团队建设活动和内部培训，提高护士之间的协作能力和默契度。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447" r="844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内科患者病情复杂，护理工作量大，导致护士工作压力大，容易产生疲劳和焦虑。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与患者及其家属进行有效沟通，对于病情解释和护理措施的说明等方面存在困难。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沟通难题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内科护理涉及多种疾病和治疗方法，需要不断提升专业知识和技能水平，以应对各种护理需求。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技能要求高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遇到的挑战与困难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通过参加培训、阅读专业书籍和文献，提高对内科常见疾病的认知和理解。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加强理论知识学习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加强实践操作训练，提高护理操作的准确性和效率，如输液、注射、心肺复苏等技能。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提升操作技能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学习如何与患者及其家属进行有效的沟通，提高护理服务质量。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护理技能的提升空间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https://d.book118.com/406044155221010100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2024-09-25T02:32:46.624</cp:lastPrinted>
  <dcterms:created xsi:type="dcterms:W3CDTF">2024-09-24T18:32:46Z</dcterms:created>
  <dcterms:modified xsi:type="dcterms:W3CDTF">2024-09-24T18:32:48Z</dcterms:modified>
</cp:coreProperties>
</file>