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DDA5BA-15C3-4242-A157-45927649B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D77D5F-C984-4136-9881-DECBEBEE1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335F5F-FE12-447C-BC28-167CE2BEF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1E212B-BC9B-4B84-8BF3-66477F0C7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628359-6954-4757-A647-637FA5075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4592B7-375F-4E46-9327-3D30981E8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804B61-74AA-455C-B03A-9BA5A8101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0320CA-9556-4233-9DDD-6FE7963A6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9B38F9-1C65-4E9F-BC69-17D891873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5E2D04-285C-43C5-AC2E-AE18B1C5C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7ABFD3-5F53-4A71-961D-058D7F5D8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05010222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二氯苯氧乙酸的合成解析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合成原料与设备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合成工艺流程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合成过程中的优化措施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产品检测与分析方法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安全生产与环境保护要求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二氯苯氧乙酸是一种重要的植物生长调节剂，可以广泛应用于农业生产中，提高作物产量和品质。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农业应用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二氯苯氧乙酸还具有一定的药理作用，可以用于治疗某些疾病，因此其合成也具有重要的医药意义。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医药领域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990" r="1499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二氯苯氧乙酸的合成涉及多个领域，其研究和应用可以推动相关产业的发展，具有重要的经济价值。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推动相关产业发展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合成二氯苯氧乙酸的意义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090" r="1709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合成二氯苯氧乙酸需要选择合适的原料，如苯酚、氯乙酸等，这些原料的质量和纯度对合成反应的影响很大。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二氯苯氧乙酸的合成反应基于苯酚和氯乙酸的酯化反应，通过催化剂的作用，使两者发生缩合反应生成目标产物。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反应原理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合成过程中需要严格控制反应条件，如温度、压力、反应时间等，同时需要进行中间体的分离和纯化，以获得高纯度的二氯苯氧乙酸。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合成方法概述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213" r="1821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随着现代农业和医药产业的快速发展，对二氯苯氧乙酸的需求不断增加，因此其合成方法和工艺的研究备受关注。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通过对二氯苯氧乙酸合成方法和工艺的研究，旨在提高合成效率、降低生产成本、减少环境污染，同时探索新的合成路线和催化剂，为二氯苯氧乙酸的广泛应用提供有力支持。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合成原料与设备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作为合成二氯苯氧乙酸的关键原料，苯氧乙酸的质量对最终产物的纯度和收率具有重要影响。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常用的氯化剂包括氯气、次氯酸钠、亚氯酸钠等，用于将苯氧乙酸氯化生成二氯苯氧乙酸。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主要原料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氯化剂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苯氧乙酸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催化剂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在氯化反应中，为了提高反应速率和选择性，常需要加入催化剂。常用的催化剂包括铁粉、铁盐、铜盐等。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为了使反应更加均匀和易于控制，常需要加入溶剂。常用的溶剂包括水、醇类、酯类等。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4896" r="2489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辅助原料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作为合成二氯苯氧乙酸的主要设备，反应釜需要能够承受一定的压力和温度，并具有良好的密封性和搅拌性能。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反应釜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氯化反应是一个放热过程，需要严格控制反应温度，防止温度过高导致副反应增多和产物分解。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温度控制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在氯化反应中，为了保持反应速率和选择性，需要控制反应体系的压力。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压力控制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适当的搅拌速度可以使反应物料更加均匀地混合，提高反应速率和选择性。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搅拌速度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反应设备及条件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合成工艺流程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以苯酚和氯乙酸为主要原料，确保原料纯度和质量。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选择合适原料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对苯酚进行干燥处理，以去除水分，防止对后续反应产生不良影响。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原料干燥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将干燥后的苯酚与氯乙酸按一定比例混合均匀。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原料混合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原料预处理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795" r="1479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苯酚与氯乙酸在催化剂作用下发生酯化反应，生成二氯苯氧乙酸。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反应原理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选用适宜的催化剂，如浓硫酸等，以提高反应速率和产率。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催化剂选择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控制反应温度、压力和反应时间等条件，确保反应顺利进行。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反应条件控制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通过检测反应物和产物的浓度变化，判断反应是否达到平衡。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监测反应进程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反应原理及步骤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产物分离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采用重结晶、蒸馏等纯化方法，提高产物纯度。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纯化方法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废弃物处理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产品质量检测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对纯化后的产物进行质量检测，确保产品符合相关标准。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将反应后的混合物进行分离，得到粗产物。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对产生的废弃物进行妥善处理，以减少环境污染。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后处理与纯化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合成过程中的优化措施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https://d.book118.com/406050102225010043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2024-09-11T23:16:19.043</cp:lastPrinted>
  <dcterms:created xsi:type="dcterms:W3CDTF">2024-09-11T15:16:19Z</dcterms:created>
  <dcterms:modified xsi:type="dcterms:W3CDTF">2024-09-11T15:16:21Z</dcterms:modified>
</cp:coreProperties>
</file>