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BB077-49D6-4525-82D6-AA126C4B9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2F0EF-2CC3-4BCA-9173-7E144D15B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88F6F-9E52-428E-9CB1-3EA05BBD5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6F9ED-F08D-4D31-B505-CED807948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C0D97D-99E8-4611-8C7F-1581E7104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39B510-A6AB-4AB7-8A0E-6B637B01C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ABC008-F0F8-473C-9E62-DAB6AA66E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8E065-84A0-4AA8-BBE0-4C0D6F4AC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24D13-6F57-4CF8-A62E-CDABF5F7F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03FAC-E49D-4375-AD3E-1CB0C8205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E29E8-D4A9-4BB4-A1B3-57FC2DFB1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52024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学生竞选主持演讲稿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对主持工作的理解和认识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竞选理由与优势展示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未来工作设想与计划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竞选承诺与表态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拉票环节与互动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我叫XXX，今年XX岁，是一个阳光、自信的男生。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姓名、年龄与性别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学校与专业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667" r="18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籍贯与家庭背景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我就读于XX大学XX专业，目前是一名大三的学生。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我来自XX，一个充满文化底蕴的城市，我的家庭氛围和谐，父母非常支持我追求自己的梦想。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学术与活动背景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学习成绩与荣誉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我在学习上一直努力追求卓越，成绩优异，多次获得校级奖学金。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社会实践与志愿服务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我积极参与社会实践活动和志愿服务，如支教、社区服务等，积累了丰富的社会经验。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学生组织与社团活动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我曾担任学生会宣传部部长，成功策划并组织了多场大型活动，如校园歌手大赛、新年联欢晚会等。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我具备良好的语言表达能力和沟通技巧，能够流利地使用英语进行交流。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语言与表达能力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我热爱音乐和舞蹈，曾在校级文艺比赛中获得优异成绩。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艺术与表演才华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我多次担任学校各类活动的主持人，如学术讲座、文艺晚会等，积累了丰富的主持和演讲经验。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主持与演讲经验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特长与兴趣爱好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对主持工作的理解和认识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掌控节目进程。主持人需要在节目现场实时掌握节奏，确保节目按照预定流程顺利进行。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引导现场氛围。主持人通过幽默、互动等方式，营造轻松愉快的现场氛围，使观众更好地融入节目。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主持人是节目的灵魂和纽带，优秀的主持人能够提升节目品质，增强观众黏性，对节目的成功与否起到至关重要的作用。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主持工作的职责与重要性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风格二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稳健大气型。这类主持人通常给人以稳重、专业的形象，语言规范，逻辑清晰，能够很好地掌控大型活动现场。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风格一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幽默风趣型。这类主持人以轻松幽默的方式与观众互动，擅长用诙谐的语言调节现场气氛。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特点总结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优秀的主持人需要具备亲和力、应变能力和良好的语言表达能力，同时还需要不断学习和积累，形成自己独特的风格和特点。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主持风格及特点分析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某次校园晚会中，我担任主持人，通过精心策划和准备，成功引导现场氛围，使晚会取得了圆满成功。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在某次学术论坛中，我担任主持人，凭借扎实的专业知识和良好的应变能力，成功应对了现场的各种突发状况，保证了论坛的顺利进行。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成功的主持需要充分的准备、自信的表现和灵活的应变能力。同时，不断学习和提升自己的专业素养也是非常重要的。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经验总结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成功主持案例分享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竞选理由与优势展示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在学校和社区的各项活动中，我积累了丰富的主持经验，能够熟练应对各种场合。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多次主持经验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我积极参与学校的各类活动，如文艺汇演、运动会等，对活动的组织和流程有深入的了解。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广泛参与各类活动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我曾成功主持过学校的元旦晚会，获得了师生的一致好评，展现了我的主持能力和专业素养。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丰富的活动经验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善于倾听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我注重与他人的沟通交流，善于倾听他人的意见和建议，能够及时调整自己的表达方式和内容。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团队协作能力强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我懂得与团队成员协作沟通的重要性，能够积极与团队成员合作，共同完成任务。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表达能力突出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我具备清晰、准确、生动的表达能力，能够用恰当的语言和表达方式与观众产生共鸣。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良好的沟通能力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https://d.book118.com/406052024011010050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2024-09-15T03:46:05.359</cp:lastPrinted>
  <dcterms:created xsi:type="dcterms:W3CDTF">2024-09-14T19:46:05Z</dcterms:created>
  <dcterms:modified xsi:type="dcterms:W3CDTF">2024-09-14T19:46:07Z</dcterms:modified>
</cp:coreProperties>
</file>