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5D9242-0A6B-4654-B27E-FFDFC2292F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D982C1-269B-4A9F-87F3-028E396EA9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5B134E-4108-4110-B5E6-41A758AABB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D25541-D6AF-4209-887A-7736DEDBC7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A2A93E-4423-4F21-9A92-1EF35754E9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2A751F-F72A-4A65-AED4-4222C7A6F5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682F26-D412-4D62-BD50-5F80319C2B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9FE0F2-A884-45FA-A45C-5C0C304F17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B25B5F-D6B8-4FE8-9EFD-E369A4D318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94B03A-5F72-4B7E-AA03-7DDF5394AC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D73A29-CF40-424A-A360-9393A323D8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6054203114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电子元件行业员工管理问题研究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2023-12-31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行业现状及发展趋势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员工管理现状及问题分析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企业文化建设与员工忠诚度提升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团队协作与沟通能力培养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压力管理与心理健康关注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行业现状及发展趋势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电子元件行业是电子信息产业的基础支撑产业之一，具有技术密集、资金密集、人才密集等特点，其市场规模庞大且不断增长。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产业链结构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电子元件行业涉及研发、设计、制造、封装测试等多个环节，形成了完整的产业链结构，其中每个环节都有专业的员工队伍。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主要产品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电子元件行业的主要产品包括电阻、电容、电感、晶体管、集成电路等，广泛应用于计算机、通信、消费电子、汽车电子等领域。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电子元件行业概况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国内市场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中国电子元件行业近年来发展迅速，已经成为全球最大的电子元件生产国之一。国内市场的竞争日益激烈，企业数量众多，但整体技术水平相对较低。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国外市场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欧美等发达国家在电子元件领域具有较高的技术水平和品牌影响力，其产品种类丰富、性能优异，在全球市场中占据重要地位。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对比分析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与国外市场相比，国内市场在技术水平、品牌影响力等方面存在一定差距。但国内企业在成本控制、市场响应速度等方面具有优势，且随着技术进步和产业升级，国内企业的竞争力正在逐步提升。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国内外市场对比分析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随着科技的不断进步，电子元件行业将继续朝着微型化、高性能化、绿色环保等方向发展。企业需要加强技术研发和创新能力，以适应市场需求的变化。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智能制造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智能制造是未来制造业的发展方向，电子元件行业也不例外。企业需要引进先进的生产设备和制造技术，提高生产效率和产品质量。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人才需求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随着行业的发展和技术的进步，电子元件行业对人才的需求也越来越高。企业需要加强人才培养和引进工作，建立完善的人才梯队和激励机制。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员工管理现状及问题分析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3711" r="3711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电子元件行业员工年龄普遍较为年轻，以80后和90后为主，他们具有较强的学习能力和创新能力。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年龄结构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员工普遍具有较高的学历水平，大专以上学历占比超过80%，具备扎实的专业基础知识。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教育背景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除了专业技能外，员工还需要具备良好的团队协作能力、沟通能力和解决问题的能力。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素质要求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员工结构特点与素质要求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选拔标准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选拔过程中注重应聘者的专业技能、工作经验和综合素质，采用笔试、面试等多种方式进行综合评估。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招聘效果评估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定期对招聘效果进行评估，包括招聘周期、招聘成本、员工流失率等指标，以便及时调整招聘策略。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招聘渠道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企业主要通过校园招聘、社会招聘和内部推荐等渠道进行招聘，针对不同岗位选择合适的招聘渠道。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招聘与选拔机制探讨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8958" r="1895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通过考试、实操等方式对培训效果进行评估，针对评估结果及时调整培训计划。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培训需求分析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针对不同岗位和层级员工进行培训需求分析，制定个性化的培训计划。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培训内容与形式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培训内容主要包括岗位技能培训、职业素养培训、团队协作培训等，采用线上和线下相结合的培训形式。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培训与开发体系建立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企业采用多种激励机制激发员工工作积极性，包括薪酬福利、晋升机会、员工培训、员工关怀等。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采用目标管理法、360度反馈法等多种绩效考核方法对员工工作绩效进行全面评估。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绩效考核方法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将绩效考核结果与员工薪酬、晋升、奖惩等挂钩，形成有效的激励约束机制。同时，针对绩效考核结果中反映出的问题，为员工提供改进方向和帮助。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绩效结果应用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激励机制与绩效考核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企业文化建设与员工忠诚度提升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237" r="3123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363" r="3536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6760" r="2676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企业文化是指企业在长期经营过程中形成的，被全体员工共同认可并遵循的价值观、行为准则、企业精神、道德规范等总和。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企业文化是企业的灵魂，能够激发员工的归属感和使命感，提高员工的凝聚力和向心力，促进企业的可持续发展。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企业文化作用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企业文化内涵及作用阐述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华为倡导“狼性文化”，强调团队协作、拼搏进取、不断创新，通过激发员工的斗志和创造力，实现了企业的快速发展。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谷歌倡导自由、开放、创新的企业文化，鼓励员工敢于尝试、勇于创新，为员工提供了宽松的工作环境和丰富的福利待遇，吸引了大量优秀人才。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优秀企业文化案例分享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谷歌“自由创新文化”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华为“狼性文化”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https://d.book118.com/406054203114010045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2024-09-14T04:59:49.152</cp:lastPrinted>
  <dcterms:created xsi:type="dcterms:W3CDTF">2024-09-13T20:59:49Z</dcterms:created>
  <dcterms:modified xsi:type="dcterms:W3CDTF">2024-09-13T20:59:50Z</dcterms:modified>
</cp:coreProperties>
</file>