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F8734-58B8-4E8C-A1A0-8D4A0A5A5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9CB79-65B9-43CC-8AD0-9DF1FC02D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81D71-B3B0-4E16-96B2-CCE6A310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FBE73-DAD2-4016-88A4-5274A7523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2EB95-AD83-4B10-9269-693D587B1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0B934-BA91-4145-912D-A2E5C0DD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0A73D-55D8-4F55-96C9-F55AE40F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18AAE-87C4-471C-A022-BD391630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145CC-4594-4395-9517-6EB9C7BDC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C2782-2856-4136-96BD-DAA00F54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2F465-4FC2-4488-ADF1-4B993816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02010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《推拿治疗学理论》PPT课件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推拿治疗学是中医的重要组成部分，它通过手法操作来调整人体的生理病理状态，以达到治疗疾病的目的。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是中医的一种独特的治疗方法，它以中医理论为基础，通过手法操作来刺激人体的经络穴位，以达到调和气血、平衡阴阳、调整脏腑功能等作用，从而治疗各种疾病。推拿治疗学具有安全、无创伤、无副作用等特点，因此在临床上广受欢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推拿治疗学在现代医学中具有重要的地位和作用，它可以补充和替代药物治疗，缓解患者的痛苦，提高生活质量。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作为中医的独特治疗方法，在现代医学中具有重要的地位和作用。它可以补充和替代药物治疗，对于一些慢性病、功能性疾病、疼痛性疾病等具有很好的疗效。通过推拿治疗，可以缓解患者的痛苦，改善生活质量，因此受到广泛的欢迎和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推拿治疗学有着悠久的历史和丰富的经验，随着现代医学的发展，推拿治疗学也在不断创新和完善。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学作为中医的独特治疗方法，有着悠久的历史和丰富的经验。古代的中医通过实践和经验的积累，不断创新和完善推拿治疗技术，形成了多种流派和特色。随着现代医学的发展，推拿治疗学也在不断创新和完善，与现代医学相互补充、相互融合，为人类的健康事业做出了重要的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经络系统与推拿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经络系统概述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经络系统是人体内的重要网络，由经脉和络脉组成，是推拿治疗学的基础之一。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经络系统与疾病关系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经络系统与疾病的发生、发展有着密切的联系，通过推拿刺激特定的穴位，可以调节经络系统的功能，从而达到治疗疾病的目的。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推拿对经络系统的作用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推拿通过对经络系统的刺激，可以调和气血、平衡阴阳，改善身体的病理状态，从而达到治疗疾病的效果。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常用穴位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在推拿治疗学中，有许多常用的穴位，如太阳穴、合谷穴、足三里穴等，这些穴位对治疗不同的疾病有着不同的作用。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穴位与疾病对应关系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不同的穴位对应着不同的疾病，通过刺激相应的穴位，可以缓解或治愈疾病。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穴位是经络系统中的重要组成部分，是推拿治疗学中的重要刺激点。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穴位与推拿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气血是人体内的重要物质，是维持人体生命活动的基础。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气血与疾病关系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推拿对气血的作用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气血的失调与疾病的发生、发展有着密切的联系，通过推拿调节气血的运行状态，可以治疗疾病。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推拿通过对穴位的刺激，可以调和气血、平衡阴阳，改善身体的病理状态。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气血与推拿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脏腑是人体内的主要器官，包括心、肝、脾、肺、肾等。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脏腑的功能失调与疾病的发生、发展有着密切的联系，通过推拿调节脏腑的功能，可以治疗疾病。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脏腑与疾病关系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推拿通过对穴位的刺激，可以调和脏腑、平衡阴阳，改善身体的病理状态。同时，推拿还可以直接作用于脏腑器官，缓解或治愈一些常见的脏腑疾病。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推拿对脏腑的作用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脏腑与推拿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推拿治疗学的方法与技巧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https://d.book118.com/406102010033010045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2024-09-13T20:55:01.938</cp:lastPrinted>
  <dcterms:created xsi:type="dcterms:W3CDTF">2024-09-13T12:55:01Z</dcterms:created>
  <dcterms:modified xsi:type="dcterms:W3CDTF">2024-09-13T12:55:03Z</dcterms:modified>
</cp:coreProperties>
</file>