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180853-4F69-44CC-A261-5AED6733E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6B727-CCFC-45D6-9CA9-FC41DA0E8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BDB333-7FEA-43A7-8B4A-77500FDE4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AF956A-06DC-4B5A-A135-A567E2A33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C825BB-9B9D-4714-B051-7B87202E70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B03350-7F2E-4C68-B4FC-0C4A9AC949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D68D10-EE47-4ED9-A2FA-D0724C814B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73118-7C3E-421D-A0EF-AF9F36BA0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8BBCE-A5FB-4197-9CC2-E3B33C3F3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3E98E-99D1-448F-9852-AAF73CA38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A9B90-E8B1-4E27-BD34-770F02CA5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03224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合同法中的合同公平和合同恢复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合同公平原则概述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合同恢复制度概述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合同公平原则在合同法中的体现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合同恢复制度在合同法中的体现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合同公平原则与合同恢复制度的关系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合同法中其他与合同公平和合同恢复相关的制度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合同公平原则概述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合同公平原则是指在合同订立和履行过程中，当事人应当遵循公平原则，合理确定各方的权利和义务，确保合同内容的公正和合理。</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合同公平原则要求当事人在合同关系中平等对待，不得利用自身优势或对方弱势地位，损害对方合法权益。</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合同公平原则的定义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维护市场秩序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保护消费者权益</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促进社会公正</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合同公平原则有助于维护市场秩序，防止市场垄断和不正当竞争行为的发生，保障市场经济的健康发展。</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在消费合同中，合同公平原则可以保护消费者的合法权益，防止经营者利用合同条款损害消费者权益。</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合同公平原则体现了社会公正的要求，有助于实现社会资源的合理分配和社会整体利益的最大化。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合同公平原则的重要性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古代法中的萌芽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在古代法中，已经出现了对合同公平性的初步要求，如古罗马法中的“诚信契约”原则。</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67" r="14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近代法中的确立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近代以来，随着商品经济的发展和法治建设的推进，合同公平原则逐渐在各国法律体系中得到确立和重视。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现代法中的发展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在现代法中，合同公平原则不断得到丰富和发展，如显失公平制度的出现和完善、对格式条款的规制等。同时，国际法和比较法的研究也促进了合同公平原则的进一步发展和完善。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合同公平原则的历史与发展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合同恢复制度概述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合同恢复制度的定义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该制度旨在保护当事人的合法权益，维护交易秩序和合同稳定性。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合同恢复制度是指在合同关系因某种原因中断或终止后，通过一定的法律程序使合同关系得以恢复的法律制度。</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当合同关系因某种原因中断或终止时，当事人的权益可能受到损害，合同恢复制度有助于当事人维护自身权益。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保护当事人的合法权益</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合同是市场经济中基本的交易形式，合同关系的稳定对于维护交易秩序至关重要。合同恢复制度有助于减少合同纠纷，维护市场交易的稳定性和可预测性。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维护交易秩序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合同恢复制度鼓励当事人继续履行合同，避免资源浪费和不必要的诉讼成本。同时，通过恢复合同关系，有助于当事人实现合同目的，促进经济交易的发展。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促进合同履行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合同恢复制度的目的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合同关系已经中断或终止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只有当合同关系因某种原因中断或终止时，才能适用合同恢复制度。如果合同关系仍然存续，则无需适用该制度。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当事人有恢复合同关系的意愿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合同恢复制度需要当事人双方都有恢复合同关系的意愿。如果一方不愿意恢复合同关系，则该制度无法适用。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符合法律规定的条件和程序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合同恢复制度需要符合法律规定的条件和程序。例如，当事人需要在法定期限内向法院提出申请，并提供相关证据和材料。同时，法院将根据具体情况判断是否允许恢复合同关系。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合同恢复制度的适用条件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合同公平原则在合同法中的体现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合同法对合同公平原则的规定</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合同双方地位平等，自愿协商确定合同内容。</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合同内容应当公平合理，不得损害社会公共利益和他人合法权益。</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合同双方应当诚实守信，履行通知、协助、保密等义务。</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平等自愿</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公平合理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诚实信用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强制缔约制度</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格式条款制度</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情势变更制度</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合同法中体现合同公平原则的具体制度</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对于采用格式条款订立的合同，法律可以规定提供格式条款的一方应当遵循公平原则确定当事人之间的权利和义务。</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在合同履行过程中，如果出现不可预见的重大变化，继续履行合同将显失公平的，当事人可以请求变更或解除合同。</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对于某些特殊类型的合同，如公共事业领域的合同，法律可以规定强制缔约制度，确保公共利益得到保障。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https://d.book118.com/406103224154010050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2024-09-16T02:27:20.620</cp:lastPrinted>
  <dcterms:created xsi:type="dcterms:W3CDTF">2024-09-15T18:27:20Z</dcterms:created>
  <dcterms:modified xsi:type="dcterms:W3CDTF">2024-09-15T18:27:22Z</dcterms:modified>
</cp:coreProperties>
</file>