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F6741-CD85-4628-B4D6-32265877E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B6115-2F77-4432-A2DE-2E0DAEE8D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E0223-62AB-42E2-A878-02D95739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61A08-DD32-44A8-8359-F3C1E15E8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256F2-E5CF-4176-A85B-B51BF7894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180D8-43E3-4F14-B128-DA85581A7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B053B6-395B-43EC-B043-F0541E97A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7AF1F-3AD9-4830-A36E-937BB8B8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74816-4417-43DC-81CE-FB3836A18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16EC2-92B3-4A19-A439-FF6B80949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694E9-D681-42E3-B0E8-BDCF643C6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03234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第四章和第六章：立法指导思想、立法与国情、立法历史发展\n## 1.立法指导思想及其重要性\n### 1.1立法指导思想的定义与内涵\n### 1.2立法指导思想的发展历程\n### 1.3立法指导思想对立法实践的影响\n## 2.立法与国情的关系\n### 2.1立法如何体现国家基本情况\n### 2.2立法如何应对国家发展需求\n### 2.3立法与国情相适应的重要性\n## 3.立法历史发展概述\n### 3.1立法的起源及其背景\n### 3.2立法在不同历史阶段的发展特点\n### 3.3立法历史发展的启示与借鉴\n## 4.我国立法指导思想的演变\n### 4.1我国立法指导思想的形成与发展\n### 4.2我国立法指导思想的主要特点\n### 4.3我国立法指导思想的发展趋势\n## 5.立法与国情相结合的案例分析\n### 5.1案例一：某国家立法与国情相适应的实践\n### 5.2案例二：某国家立法与国情相适应的实践\n### 5.3案例三：某国家立法与国情相适应的实践\n## 6.我国立法历史发展的经验与教训\n### 6.1我国立法历史上的成功经验\n### 6.2我国立法历史上的教训及改进\n### 6.3我国立法历史发展的前瞻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第四章和第六章：立法指导思想、立法与国情、立法历史发展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立法指导思想及其重要性</a:t>
            </a:r>
            <a:endParaRPr/>
          </a:p>
        </p:txBody>
      </p:sp>
      <p:sp>
        <p:nvSpPr>
          <p:cNvPr id="9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立法指导思想是立法活动的基本原则和指导思想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体现统治阶级的意志和利益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指导立法活动的方向和目标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反映国家政治制度、经济制度和文化制度的特点</a:t>
                </a:r>
                <a:endParaRPr/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立法指导思想的内容包括：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坚持四项基本原则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坚持人民民主专政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坚持社会主义道路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坚持改革开放</a:t>
                </a:r>
                <a:endParaRPr/>
              </a:p>
            </p:txBody>
          </p:sp>
        </p:grpSp>
        <p:grpSp>
          <p:nvGrpSpPr>
            <p:cNvPr id="13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立法指导思想的表现形式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国家宪法和法律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立法机关的立法解释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行政机关的执法实践</a:t>
                </a:r>
                <a:endParaRPr/>
              </a:p>
            </p:txBody>
          </p:sp>
        </p:grpSp>
      </p:grp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立法指导思想的定义与内涵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立法指导思想的发展历程可以分为以下几个阶段：</a:t>
                </a:r>
                <a:endParaRPr/>
              </a:p>
            </p:txBody>
          </p:sp>
          <p:sp>
            <p:nvSpPr>
              <p:cNvPr id="1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人民民主专政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为原则的立法指导思想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改革开放初期：以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发展社会主义商品经济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为原则的立法指导思想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构建社会主义和谐社会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为原则的立法指导思想</a:t>
                </a:r>
                <a:endParaRPr/>
              </a:p>
            </p:txBody>
          </p:sp>
          <p:sp>
            <p:nvSpPr>
              <p:cNvPr id="1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立法指导思想发展的特点</a:t>
                </a:r>
                <a:endParaRPr/>
              </a:p>
            </p:txBody>
          </p:sp>
          <p:sp>
            <p:nvSpPr>
              <p:cNvPr id="1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从单一到多元化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从原则性到具体化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从本土到国际化</a:t>
                </a:r>
                <a:endParaRPr/>
              </a:p>
            </p:txBody>
          </p:sp>
          <p:sp>
            <p:nvSpPr>
              <p:cNvPr id="1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立法指导思想的发展历程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立法指导思想对立法实践具有指导和规范作用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指导立法活动的方向和目标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规范立法过程和行为</a:t>
                </a:r>
                <a:endParaRPr/>
              </a:p>
            </p:txBody>
          </p:sp>
          <p:pic>
            <p:nvPicPr>
              <p:cNvPr id="1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立法指导思想对立法实践具有保障作用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保障立法活动的合法性和合理性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保障法律的有效实施</a:t>
                </a:r>
                <a:endParaRPr/>
              </a:p>
            </p:txBody>
          </p:sp>
          <p:pic>
            <p:nvPicPr>
              <p:cNvPr id="1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立法指导思想对立法实践具有促进作用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促进立法活动的科学性和民主性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促进法治国家建设的进程</a:t>
                </a:r>
                <a:endParaRPr/>
              </a:p>
            </p:txBody>
          </p:sp>
          <p:pic>
            <p:nvPicPr>
              <p:cNvPr id="1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立法指导思想对立法实践的影响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立法与国情的关系</a:t>
            </a:r>
            <a:endParaRPr/>
          </a:p>
        </p:txBody>
      </p:sp>
      <p:sp>
        <p:nvSpPr>
          <p:cNvPr id="18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立法如何体现国家基本情况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立法体现国家基本情况的方式包括：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外交政策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立法体现国家基本情况的具体措施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制定宪法和法律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制定民族区域自治法和特别行政区法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制定涉外法律和国际条约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立法应对国家发展需求的方式包括：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保障社会公平正义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的法律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立法应对国家发展需求的具体措施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制定市场经济法律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制定社会保障法律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制定环境保护法律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立法如何应对国家发展需求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立法与国情相适应是法治建设的基本要求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保障法律的科学性和有效性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保障法律的实施和监督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立法与国情相适应是国家长治久安的重要保障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维护国家的独立和主权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维护国家的安全和稳定</a:t>
                </a:r>
                <a:endParaRPr/>
              </a:p>
            </p:txBody>
          </p:sp>
          <p:pic>
            <p:nvPicPr>
              <p:cNvPr id="22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立法与国情相适应是提高国家竞争力的关键因素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促进国家经济发展和社会进步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提高国家的国际地位和影响力</a:t>
                </a:r>
                <a:endParaRPr/>
              </a:p>
            </p:txBody>
          </p:sp>
          <p:pic>
            <p:nvPicPr>
              <p:cNvPr id="22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立法与国情相适应的重要性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立法历史发展概述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古代社会的立法以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习惯法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古代社会的立法主要用于维护社会秩序和道德规范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立法的起源可以追溯到古代社会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随着国家制度的演变，立法内容和形式不断发展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随着商品经济的发展，立法逐渐加强对经济领域的规范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立法的起源与国家的政治制度和经济制度密切相关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立法在不同历史阶段的发展特点包括：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奴隶制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：立法以维护等级制度为主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：立法以保障民主和自由为主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：立法以适应市场经济和全球化为主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立法在不同历史阶段的发展趋势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从单一到多元化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从原则性到具体化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从本土到国际化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立法在不同历史阶段的发展特点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立法历史发展的启示与借鉴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立法历史发展给我们的启示包括：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立法要坚持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与时俱进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，适应社会发展的需要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，保障人民的权益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，提高立法质量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立法历史发展给我们的借鉴包括：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学习借鉴国外的立法经验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继承和发扬优秀的立法传统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探索和创新立法制度和方式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https://d.book118.com/406103234213010051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第四章和第六章：立法指导思想、立法与国情、立法历史发展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2024-09-17T18:17:22.381</cp:lastPrinted>
  <dcterms:created xsi:type="dcterms:W3CDTF">2024-09-17T10:17:22Z</dcterms:created>
  <dcterms:modified xsi:type="dcterms:W3CDTF">2024-09-17T10:17:24Z</dcterms:modified>
</cp:coreProperties>
</file>