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AC382-DC20-4754-A25A-E777CF158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EA043-74D0-44CA-A3B3-04EE3D58C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2ABB4-2D28-4089-8378-8ABA82BD4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7CEF3-079D-4689-BFD5-E3724051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09267-8246-4314-9083-683156F4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CE34D9-F719-4BD0-9E44-6EFA885AD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7A3BD-E455-4A26-ABFF-58A6E2750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3EF75-A215-4532-B6BF-1A620634C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747F34-AD65-4282-A3A9-665AF62E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A6B79-F4B0-4E68-9B8A-1607B205D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6237C-B2F3-405E-AA48-D67FACF3A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0414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22.教师组织能力与管理技巧的培训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教师组织能力提升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管理技巧进阶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团队协作与领导力培养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教师队伍现状与问题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部分教师缺乏组织能力和管理技巧，导致课堂秩序混乱、学生参与度低等问题，影响教育教学效果。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教育改革与发展趋势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当前教育正处于改革发展的关键时期，强调学生综合素质培养、创新教育教学方法等，对教师组织能力与管理技巧提出更高要求。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当前教育背景分析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6027" b="602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提高教育教学效果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良好的组织能力和管理技巧有助于教师更好地掌控课堂，引导学生积极参与，提高教学效果。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通过有效的组织和管理，教师可以为学生创造更加和谐、有序的学习环境，有利于学生的全面发展。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教师组织能力与管理技巧重要性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通过本次培训，使教师掌握基本的组织能力和管理技巧，能够有效地组织课堂、管理学生，提高教育教学效果。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参训教师在培训后能够运用所学知识和技巧，改善课堂秩序、提高学生参与度，促进教育教学质量的提升。同时，增强教师的职业素养和综合能力，更好地适应教育改革发展的需要。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教师组织能力提升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69" b="1796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规则制定与执行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建立明确的课堂规则和纪律要求，确保所有学生了解并遵守。及时对违反规则的行为进行干预和纠正，维护课堂秩序。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积极引导与激励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通过鼓励和奖励积极行为，引导学生养成良好的学习习惯和自律性。关注学生的进步和表现，给予及时的肯定和表扬。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有效沟通与倾听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与学生保持良好的沟通，了解他们的需求和问题。倾听学生的意见和建议，及时调整教学策略和方法，提高教学效果。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课堂秩序维护与纪律管理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合理分组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根据学生的性格、兴趣和能力等因素进行合理分组，确保每个小组内的学生具有互补性和协作性。明确小组目标和任务，促进小组成员之间的积极互动和合作。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鼓励学生通过小组讨论、角色扮演、案例分析等方式进行合作学习。培养学生的团队协作精神和沟通能力，提高学习效果。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监控与评估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密切关注每个小组的进展和表现，及时给予指导和帮助。对小组成果进行评估和反馈，鼓励学生不断改进和提高。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学生分组与合作策略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96" b="239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有效沟通技巧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掌握与学生沟通的技巧和方法，如积极倾听、表达清晰、语气友善等。关注学生的情感和需求，建立良好的师生关系。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倾听能力培养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培养学生的倾听能力，让他们学会尊重他人、理解他人的观点和感受。通过角色扮演、情境模拟等活动提高学生的倾听技巧和表达能力。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及时了解学生的反馈和建议，对教学策略和方法进行调整和改进。关注学生的进步和成长，给予及时的鼓励和支持。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有效沟通技巧及倾听能力培养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管理技巧进阶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合理安排工作和学习时间，避免时间浪费和冲突。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进度把控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制定详细的工作计划，监控工作进度，确保按时完成任务。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根据任务的紧急程度和重要性，合理分配时间和精力，提高工作效率。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时间规划与进度把控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根据团队成员的特长和能力，合理分配任务，确保任务的有效执行。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及时了解团队成员的工作进展，给予必要的指导和支持，确保任务的顺利完成。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跟进反馈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建立良好的沟通机制，促进团队成员之间的信息交流，提高团队协作效率。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任务分配与跟进反馈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https://d.book118.com/406104142111010101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2024-09-25T20:42:50.751</cp:lastPrinted>
  <dcterms:created xsi:type="dcterms:W3CDTF">2024-09-25T12:42:50Z</dcterms:created>
  <dcterms:modified xsi:type="dcterms:W3CDTF">2024-09-25T12:42:52Z</dcterms:modified>
</cp:coreProperties>
</file>