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02590-78DC-4FA4-A743-E32FF4E6A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13CD1-932D-420F-978B-DD7ECF3A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CD331-D63A-4B84-A900-F3B9DCE0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9F410-6C3C-4F6B-A763-4648AF97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9D21E-E0B1-4213-9358-D83C83E9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8478D-5187-456E-936E-E449D018C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A083F-03AC-4379-AE5B-432E8B683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9EFA0-5FD8-47E7-864D-6F87E8460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B6176-B8DD-4274-8B6F-DCF234C5B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179EA-4FFD-4446-B2EB-7F4AF927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67FD9-6CB2-4074-B354-23F70A99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05231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专网规划方案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专网现状分析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专网规划设计方案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专网实施计划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专网测试与验收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专网运维管理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https://d.book118.com/406105231031010051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2024-09-16T20:58:54.144</cp:lastPrinted>
  <dcterms:created xsi:type="dcterms:W3CDTF">2024-09-16T12:58:54Z</dcterms:created>
  <dcterms:modified xsi:type="dcterms:W3CDTF">2024-09-16T12:58:55Z</dcterms:modified>
</cp:coreProperties>
</file>