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ADA76-9605-4A9A-977C-E94C9906F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82592-D16D-4468-8115-216E4E3EA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4D44B-81AB-42D8-BBAC-CA0A30846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D1406-0EEF-4BA3-BDE2-72618B1AE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54B637-903E-41B0-808F-0B1CEEAF0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A384D-CCC8-4CD1-A312-8C9F3A67E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86EDA-1C09-47D3-800F-23530D42A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0CD93-5304-4ACD-B223-DE60DA54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E85B4-982F-421E-8B5F-6DF1B0746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C2575-9617-4B66-90C8-ADCEE7BFC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A9954-F80C-4758-A47C-A3FE6C49F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1100521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麦当劳的第三物流案例分析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麦当劳物流体系现状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第三方物流在麦当劳中的应用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麦当劳物流体系优化建议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麦当劳物流体系面临的挑战与对策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75" r="1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为其他餐饮企业提供借鉴和参考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分析麦当劳第三物流的运作模式和策略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探讨麦当劳如何通过第三物流提高效率和降低成本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麦当劳作为全球知名的快餐品牌，其物流体系对其业务运营至关重要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麦当劳采用第三方物流模式，与专业的物流服务提供商合作，实现高效、准确的配送服务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本案例将重点分析麦当劳第三物流的运作流程、技术应用、成本控制等方面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麦当劳物流体系现状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麦当劳设立大型配送中心，集中处理各分店的原材料和半成品需求。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中心化配送中心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在主要市场区域设立分拨中心，用于接收配送中心的货物，再按照分店需求进行二次配送。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区域化分拨中心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分店选址考虑物流便捷性，确保配送路线优化和运输成本降低。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分店布局与物流网络协同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物流网络布局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干线运输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采用大型货车进行长途干线运输，确保原材料和半成品从供应商到配送中心的快速高效运输。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支线配送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使用小型货车进行城市内的支线配送，将货物从分拨中心送至各分店。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温度控制运输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针对需要温控的食材，如冰淇淋等，采用专门的温控车辆进行运输。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运输与配送方式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通过先进的库存管理系统，实时监控原材料、半成品和成品的库存情况。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根据历史数据和销售预测，设定合理的安全库存水平，确保分店正常运营。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库存周转率优化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通过精准的需求预测和补货策略，提高库存周转率，降低库存成本。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库存管理与控制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第三方物流在麦当劳中的应用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麦当劳对供应商有严格的筛选标准，包括产品质量、价格、交货期、服务等方面，确保供应商能够满足其高标准的要求。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麦当劳建立了完善的供应商评估体系，定期对供应商进行评估和审计，确保供应商始终保持高水平的表现。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长期合作关系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麦当劳致力于与供应商建立长期稳定的合作关系，通过共享信息、共同解决问题等方式，提高整个供应链的效率和稳定性。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采购与订单管理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麦当劳采用集中采购策略，将采购权集中在总部，有利于降低采购成本、提高采购效率，并确保产品质量的一致性。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电子化订单管理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麦当劳实现了电子化订单管理，通过先进的信息技术，实现订单的自动生成、传递和处理，提高了订单处理的准确性和效率。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实时库存管理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麦当劳实行实时库存管理，通过先进的库存管理系统，实时监控库存情况，并根据实际需求进行库存调整，避免了库存积压和浪费。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https://d.book118.com/406111005211010044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2024-09-13T07:04:18.013</cp:lastPrinted>
  <dcterms:created xsi:type="dcterms:W3CDTF">2024-09-12T23:04:18Z</dcterms:created>
  <dcterms:modified xsi:type="dcterms:W3CDTF">2024-09-12T23:04:20Z</dcterms:modified>
</cp:coreProperties>
</file>