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4C4EF-2137-492E-BE70-FD2F38D7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2992D-C01B-4824-8F61-910A39CB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F7DCF-5232-4D09-BD81-AC304B45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3A4EA-F375-47D3-B07A-263A7F12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288C2-8BFD-456D-8B4A-FE76C7368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48C87-EFC1-40CC-9E28-9C61F3A23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C0733-E06A-47CF-BF29-5B433B9F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086AC-0AF1-4CA9-9725-9622835A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1498B-1D42-40BE-895B-8261A82E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20564-E2D4-4ACA-8C2C-645ADBEE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5DA39-3144-4AC3-BAF6-B5473662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1200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垃圾分类与海洋保护共同守护蓝色星球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海洋保护重要性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垃圾分类对海洋保护影响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实践案例：成功地区垃圾分类与海洋保护措施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挑战与问题：当前面临困难及解决方案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未来展望：共同守护蓝色星球行动计划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实施垃圾分类有利于资源回收利用，减少垃圾处理量，降低垃圾对环境的影响，提高垃圾处理效率，促进循环经济的发展。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近年来，我国垃圾分类工作取得了一定进展，但仍存在分类投放不准确、分类收集不规范、分类运输不严密等问题。同时，各地垃圾分类标准不统一，给居民投放和后续处理带来不便。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许多发达国家在垃圾分类方面有着较为成熟的经验，通过制定严格的法律法规、提供分类指导和教育宣传等手段，实现了较高的垃圾分类率和资源回收率。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376" b="23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垃圾分类方法包括源头分类、投放点分类、专业回收等。源头分类要求居民在投放垃圾前进行分类；投放点分类则在垃圾收集点设置分类设施，引导居民分类投放；专业回收则针对特定类型的垃圾进行专门回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各地根据实际情况制定了相应的垃圾分类标准，一般分为可回收物、有害垃圾、湿垃圾和干垃圾四类。可回收物包括废纸、废塑料、废金属等；有害垃圾包括废电池、废灯管等；湿垃圾主要为厨余垃圾；干垃圾则为其他垃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海洋保护重要性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海洋生态系统对于维持地球生态平衡至关重要，例如，海洋中的浮游植物通过光合作用产生大量氧气，同时吸收二氧化碳，有助于减缓全球变暖。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海洋是地球上最大的生物栖息地，拥有极其丰富的生物多样性，包括许多尚未被人类发现的物种。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海洋为人类提供了丰富的食物、能源和交通资源，对于世界经济持续发展具有重要意义。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616" r="661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" r="1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海洋生态系统及其价值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大量塑料垃圾被倾倒入海洋，对海洋生物造成致命伤害，并通过食物链影响人类健康。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塑料垃圾污染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油污和化学污染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132" r="101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石油泄漏和有毒化学物质排放对海洋生态系统造成严重破坏，威胁海洋生物生存。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工业废水排放导致海洋中重金属含量超标，对海洋生态环境和人类健康构成潜在威胁。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海洋污染现状及危害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保护海洋生态系统有助于维护地球生物多样性，防止更多物种灭绝。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保护生物多样性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健康的海洋生态系统对于维持地球生态平衡至关重要，有助于减缓全球气候变化。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维护生态平衡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通过保护海洋资源，可以确保人类在未来能够继续从海洋中获取经济、社会和环境利益，实现可持续发展。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海洋保护意义与紧迫性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垃圾分类对海洋保护影响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垃圾分类有助于减少进入海洋的陆源污染。通过源头分类，将有害垃圾、厨余垃圾、可回收垃圾等分类投放，能够减少垃圾的混杂和不当处理，降低对海洋生态系统的潜在威胁。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垃圾分类还能促进废弃物的减量化、资源化和无害化处理，进一步减少陆源污染物的排放，保护海洋环境的清洁和健康。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减少陆源污染输入海洋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降低塑料垃圾对海洋生物危害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垃圾分类能够显著减少进入海洋的塑料垃圾数量。通过分类投放塑料瓶、塑料袋等塑料制品，它们可以得到有效的回收和处理，避免流入海洋对海洋生物造成危害。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垃圾分类还能促进塑料废弃物的循环利用，推动可生物降解塑料等环保材料的研究和应用，进一步降低塑料垃圾对海洋生态系统的破坏。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https://d.book118.com/406112003120010040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2024-09-06T21:59:21.418</cp:lastPrinted>
  <dcterms:created xsi:type="dcterms:W3CDTF">2024-09-06T13:59:21Z</dcterms:created>
  <dcterms:modified xsi:type="dcterms:W3CDTF">2024-09-06T13:59:23Z</dcterms:modified>
</cp:coreProperties>
</file>