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EAE7E-A002-4D3B-A01A-AF3F3F7FD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F89D7-2A68-43BF-A7A3-81F256CC9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10C49-F98E-489A-9921-210FB9F2F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191BD-2A89-4C43-BD17-B830939D6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C152ED-93F1-4133-9141-01872D9BA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0DF311-FF43-499F-AA55-4FC29DA79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220CCA-226C-4CCA-8ACA-517391C89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B5EAB-2A6D-40DC-9FBC-A7631D32D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2EA12-BBDD-429D-AEC8-8726283E5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9FAC3-9A19-42E0-B3B3-5FE380F0D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7C08B-7907-4BE2-94CD-B449E6459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1301504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《寻找秋天》ppt课件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秋天的景色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秋天的活动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秋天的诗歌和文学作品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秋天的摄影作品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秋天的感悟和思考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秋天的景色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秋天是大自然换上新装的季节，树叶由绿变黄、变红，如诗如画，形成一幅五彩斑斓的画卷。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秋天的色彩给人温馨和谐的感觉，让人心情平静，是放松心情的好季节。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变化多端，充满惊喜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丰富多样，充满魅力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温馨和谐，给人宁静感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秋天的颜色随着气温的变化而变化，每天都有新的惊喜，让人期待不已。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秋天的颜色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432561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9116329" y="2818276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7299682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3531701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733933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2056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宜人舒适，适合户外活动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2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AutoShape 9"/>
          <p:cNvSpPr/>
          <p:nvPr/>
        </p:nvSpPr>
        <p:spPr>
          <a:xfrm>
            <a:off x="706810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8856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70430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34626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756672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898246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71111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93157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634731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968254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090300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0231874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067622" y="2279638"/>
            <a:ext cx="421843" cy="379171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0324065" y="2266016"/>
            <a:ext cx="554736" cy="4425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164561" y="4548285"/>
            <a:ext cx="365760" cy="37795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181214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303261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444835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6818362" y="2278208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10409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632455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774029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67414" y="4557922"/>
            <a:ext cx="376733" cy="376733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8615680" y="4542536"/>
            <a:ext cx="408085" cy="4080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秋天的气候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220234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秋天的气候宜人，温度适中，空气清新，是进行户外活动的好时节。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997553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4130157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温差较大，需要注意保暖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39253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790441" y="2343651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干燥少雨，需要注意保湿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585654" y="187825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600475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秋天的早晚温差较大，需要注意保暖，以免感冒。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5799964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9676745" y="4537086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秋天的空气较为干燥，需要注意保湿，多饮水，保持皮肤湿润。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9471957" y="407168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活跃频繁，生机勃勃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秋天是动物储备食物的季节，各种动物活动频繁，生机勃勃。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植物多彩，景色如画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秋天的植物多彩多姿，形成一幅美丽的画卷，让人流连忘返。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候鸟迁徙，壮观景象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秋天是候鸟迁徙的季节，形成壮观的景象，让人惊叹不已。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秋天的动植物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秋天的活动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秋游是孩子们接触大自然、增长知识的好机会，可以促进孩子们的身心发展。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秋游的意义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秋游的地点选择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115" r="1811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秋游的活动安排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可以选择公园、山区、农场等自然环境，让孩子们感受秋天的气息和美景。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可以安排孩子们进行观察、探索、采集等活动，让他们亲身体验秋天的美妙。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000" b="50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645" b="2764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秋收的意义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秋收是农民们收获的季节，也是孩子们了解农业、感受丰收喜悦的好机会。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秋收的活动安排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可以安排孩子们参观农田、果园等，让他们亲身体验收获的乐趣，同时也可以让他们了解农作物的生长过程和种植技术。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秋收的美食体验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可以安排孩子们品尝秋收的美食，如新鲜水果、蔬菜、粮食等，让他们感受大自然的馈赠和美食的魅力。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秋天有许多传统节日，如中秋节、重阳节、国庆节等，这些节日都有其独特的文化内涵和庆祝方式。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秋天的节日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通过了解和讲解这些节日的文化内涵，可以让孩子们更好地了解中华文化的博大精深和丰富多彩。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节日的文化内涵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" r="1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可以安排孩子们参与这些节日的庆祝活动，如赏月、登高、猜灯谜等，让他们感受节日的氛围和乐趣。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节日的庆祝方式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秋天的节日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秋天的诗歌和文学作品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https://d.book118.com/406113015041010034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2024-09-03T07:25:08.536</cp:lastPrinted>
  <dcterms:created xsi:type="dcterms:W3CDTF">2024-09-02T23:25:08Z</dcterms:created>
  <dcterms:modified xsi:type="dcterms:W3CDTF">2024-09-02T23:25:10Z</dcterms:modified>
</cp:coreProperties>
</file>