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95E411-D837-4051-88B6-3720AAD2D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6D462-B918-43CF-9C9C-AD0EF5086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BB3585-250F-4B21-8CD1-70D6E5B56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201254-0727-4C66-A55B-C214BA7BC3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DBFF31-5892-4700-8492-E74869BC3B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80BFDE-8043-499B-AC5C-D60A0EC65C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A9BD8F-3EA9-4BA5-A490-40289EF735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2C40D-8066-4FB4-9090-44634DBCC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74FA08-1EBB-4881-BFFF-9949FEFAD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6FA19-7AC3-4123-B8F5-4B16B920A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997D80-34D9-4C11-8E9E-3783D8E216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1320404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养老服务与护理行业的创新投融资机制研究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养老服务与护理行业概述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创新投融资机制的理论基础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养老服务与护理行业创新投融资机制现状分析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养老服务与护理行业创新投融资机制设计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养老服务与护理行业创新投融资机制实施路径</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研究结论与展望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662" b="206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035" b="130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老龄化趋势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随着全球老龄化趋势的加剧，养老服务与护理行业的需求不断增长，成为重要的民生领域。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为适应老龄化社会的需求，养老服务与护理行业不断进行模式创新、技术创新和管理创新。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投融资机制的重要性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有效的投融资机制是推动养老服务与护理行业创新发展的关键，对于促进行业健康、可持续发展具有重要意义。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发达国家在养老服务与护理行业的投融资机制方面有较为成熟的理论和实践，包括政府引导、社会资本参与、市场化运作等多种模式。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近年来，我国养老服务与护理行业投融资机制的研究逐渐增多，但总体上仍处于探索阶段，需要进一步完善相关理论和实践。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国内研究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国外研究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完善投融资理论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通过对养老服务与护理行业投融资机制的研究，可以进一步完善相关领域的理论体系，为行业发展提供理论支持。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指导实践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本研究成果可以为政府、企业和投资者提供决策参考，推动养老服务与护理行业的创新发展。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促进社会福祉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养老服务与护理行业的发展关系到老年人的福祉和社会和谐稳定，本研究有助于推动行业健康、可持续发展，提升社会福祉水平。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养老服务与护理行业概述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177" r="331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为老年人提供生活照料、康复护理、精神慰藉等服务的总称，包括机构养老、社区养老和居家养老等多种形式。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养老服务</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为老年人提供医疗护理、康复护理、心理护理等专业护理服务，包括医院护理、养老院护理、家庭护理等。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护理服务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养老服务与护理行业经历了从政府主导到市场化运作的转变，逐渐形成了多元化的服务供给格局。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目前，养老服务与护理行业已成为一个庞大的产业，涵盖了众多领域和细分市场，但仍存在服务供给不足、服务质量参差不齐等问题。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随着老龄化程度的加深和老年人对高品质生活的追求，养老服务与护理行业将呈现个性化、专业化、智能化等发展趋势。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行业面临着人才短缺、资金不足、政策不完善等挑战，需要政府、企业和社会各方共同努力，推动行业健康可持续发展。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行业发展趋势与挑战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创新投融资机制的理论基础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创新类型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包括产品创新、过程创新、组织创新和市场创新等，养老服务与护理行业应注重各类创新的结合与应用。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创新驱动因素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技术进步、市场需求、竞争压力和政策引导等是推动养老服务与护理行业创新的主要驱动力。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创新概念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创新是指通过引入新的思想、方法、技术或组织形式，对现有产品或服务进行改进或创造新的市场价值的过程。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292" r="42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通过储蓄和投资的方式，将资金转化为资本，为养老服务与护理行业的发展提供资金支持。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资本形成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投资者在投资决策时需要考虑项目的风险、收益、市场前景等因素，以确保资金的有效利用。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投资决策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包括银行贷款、股权融资、债券融资等，养老服务与护理行业应根据自身需求和市场条件选择合适的融资方式。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融资方式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投融资理论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激励机制</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通过建立合理的激励机制，可以激发养老服务与护理行业参与者的积极性和创造力，推动行业创新发展。</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监管机制</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为确保养老服务与护理行业的健康有序发展，需要建立有效的监管机制，包括行业准入、服务质量监管、价格调控等方面。</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机制设计概念</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机制设计是一种通过制定规则和制度，引导和激励参与者按照特定目标进行行为选择的方法。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机制设计理论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养老服务与护理行业创新投融资机制现状分析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00" r="1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区域发展不平衡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政府财政投入在区域间存在不平衡的现象，一些经济欠发达地区的养老服务与护理行业得不到足够的支持。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政府财政投入不足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当前，政府对养老服务与护理行业的财政投入相对不足，无法满足行业快速发展的需求。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投入结构不合理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政府财政投入存在结构不合理的问题，过于注重硬件设施建设，而忽视了对服务质量和人才培养的投入。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政府财政投入现状及问题</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https://d.book118.com/406113204041010045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2024-09-13T22:19:06.690</cp:lastPrinted>
  <dcterms:created xsi:type="dcterms:W3CDTF">2024-09-13T14:19:06Z</dcterms:created>
  <dcterms:modified xsi:type="dcterms:W3CDTF">2024-09-13T14:19:08Z</dcterms:modified>
</cp:coreProperties>
</file>