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28A7B-1C16-414F-A7BA-5ECA611BE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E6D79-D27C-4978-9D7A-5239C748B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F71EA-20B7-4818-B270-11936EA6A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E7AEC-E877-49CF-B5CF-42D41C99B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25E0C5-DD36-446D-ADE6-1BB98FBDA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65A0C2-A643-4219-9773-497558704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89620D-7438-49F3-A8DF-C50CB507F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858C7-A435-4D90-889B-1D17C0195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E99BF-0BC2-429A-B640-AC453B541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F4FE6-009D-4E2A-A67F-18AAF6571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C089F-CE7D-4C11-BBB3-B7BF351FE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1420423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8月教师个人述职报告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教师个人成长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303" r="1230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总结过去一学年的工作成果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反思工作不足与问题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促进交流与共享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通过述职报告，回顾过去一学年的教学工作、科研成果、管理实践等方面，全面展示自己的工作成果。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在总结成果的同时，深入反思工作中存在的不足和问题，为今后的工作提供改进方向。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通过报告，与同行、领导、学生进行交流，分享经验和教训，促进共同成长。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包括课程设置、教学计划、教学方法、教学效果等方面的内容。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涉及研究方向、课题进展、学术成果（论文、专利等）以及科研团队建设等。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涵盖班级管理、学生指导、课外活动组织等方面的实践经验及成果。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教学工作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科研工作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管理实践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教学工作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教材选用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课堂互动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选用符合教学要求的优质教材，并根据实际教学情况进行了适当的补充和调整。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通过提问、讨论、小组合作等方式，鼓励学生积极参与课堂互动，提高课堂活跃度。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遵循教学大纲，结合学生实际情况，设计了富有针对性的课程内容，包括基础知识讲解、案例分析、实践操作等。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运用PPT、视频、图片等多媒体手段辅助教学，使抽象的知识更加形象化、具体化。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多媒体教学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案例教学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引入相关领域的典型案例，通过分析、讨论等方式，帮助学生理解并掌握所学知识。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组织学生进行实验操作、社会实践等活动，提高学生的实践能力和综合素质。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教学效果评估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考试成绩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通过考试成绩分析，发现大部分学生能够较好地掌握所学知识，但仍有部分学生存在薄弱环节，需要进一步加强辅导。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学生反馈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通过问卷调查、个别访谈等方式收集学生反馈意见，及时了解教学中存在的问题和不足，以便改进教学方法和手段。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教师自评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对自己的教学工作进行全面反思和总结，发现自身在教学理念、方法、手段等方面存在的不足之处，并制定改进措施。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科研工作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主要研究方向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重要研究成果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研究方向和成果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本月主要关注于深度学习算法在图像识别领域的应用研究，探索模型优化与性能提升方法。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成功构建了一种基于卷积神经网络的图像识别模型，该模型在公开数据集上实现了较高的识别准确率，为后续研究工作奠定了坚实基础。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本月参加了国际计算机视觉与模式识别会议（CVPR），与同行专家进行了深入交流和讨论，分享了最新研究成果。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参加学术会议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与国内外知名高校和研究机构建立了合作关系，共同推进图像识别领域的研究工作，实现了资源共享和优势互补。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合作项目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学术交流与合作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计划在未来一个月内，进一步探索深度学习算法在目标检测、图像分割等任务中的应用，提升模型性能。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期望在接下来的研究中，能够实现更高精度的图像识别模型，同时推动相关技术在实际应用场景中的落地实施。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科研计划和展望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预期目标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未来研究方向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https://d.book118.com/406114204233010035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2024-09-05T23:52:49.508</cp:lastPrinted>
  <dcterms:created xsi:type="dcterms:W3CDTF">2024-09-05T15:52:49Z</dcterms:created>
  <dcterms:modified xsi:type="dcterms:W3CDTF">2024-09-05T15:52:51Z</dcterms:modified>
</cp:coreProperties>
</file>