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72DF18-F1B3-4467-B48D-8BC5ACE57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81D4FB-92FC-4E18-AFB1-CBAEF0B8D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B99387-580A-429C-9F8B-84E73D9D8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13262D-7665-442B-BB18-862296B4D3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E97E2C-6562-44F5-9C68-21F5597ABE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0E8301-E1D1-4A24-95CC-6FF59AAEB1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96A979-7B72-42A0-87C4-A5EA43762D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C96937-CD44-45A4-90DF-71B0156F95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7A9317-544E-457A-A248-FEB2C6A187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CCD60-2137-4052-B4D8-502E55089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94CB4-0D01-4F0F-9D3A-9650710A3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1423211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刘丽说课讲座课件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说课概述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说课内容</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说课技巧</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说课评价</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说课案例分析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说课实践与反思</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说课概述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说课定义</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说课是一种教师口头表述具体课题的教学设想及其理论依据的教学研究活动，是教师在特定的场合，根据教育理念和教学要求，口头表述其教学构想与策略的过程。</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说课要求</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说课要求教师不仅要掌握教材，还要掌握教法，同时还要了解学生的学习需求和实际，形成一套完整的教学方案。</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说课内容</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说课的内容通常包括说教材、说教法、说学法、说教学程序等部分，重点是说教学程序，即如何引导学生理解知识，如何组织课堂活动，如何进行反馈和评价等。</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说课定义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625" r="17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提升教师的教学水平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通过说课活动，教师可以更加深入地理解教材和教学方法，提高自己的教学水平。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提高教师的教育教学研究能力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通过说课活动，教师可以更加深入地思考教育教学问题，提高自己的研究能力。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促进教师之间的交流与合作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说课活动可以提供一个平台，让教师之间可以相互交流教学经验和教学方法，促进教师之间的合作。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说课目的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有利于提高教师的教育教学理论水平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说课要求教师不仅要有扎实的教育教学理论基础，还要能够将这些理论应用到实际教学中。</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有利于提高教师的课程开发能力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通过说课活动，教师可以更加深入地了解课程内容和课程目标，提高自己的课程开发能力。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有利于提高教师的教育教学创新能力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说课活动可以激发教师的创新思维，鼓励教师探索新的教学方法和手段，提高自己的教育教学创新能力。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说课意义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说课内容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详细阐述本节课所使用的教材的编写思路、知识体系、结构特点以及重点和难点。</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教材分析</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明确提出本节课的教学目标，包括知识、能力、情感态度等方面的目标。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教学目标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说教材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介绍本节课所采用的教学方法，如启发式、讨论式、案例分析式等。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教学方法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说明在教学过程中所采用的教学手段，如多媒体、实物展示等。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教学手段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说教法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学习方法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指导学生在本节课中应采用的学习方法，如自主学习、合作学习等。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学习策略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提出学生的学习策略，如如何有效利用学习资源、如何提高学习效率等。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说学法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https://d.book118.com/406114232110010032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2024-08-31T11:48:01.025</cp:lastPrinted>
  <dcterms:created xsi:type="dcterms:W3CDTF">2024-08-31T03:48:01Z</dcterms:created>
  <dcterms:modified xsi:type="dcterms:W3CDTF">2024-08-31T03:48:02Z</dcterms:modified>
</cp:coreProperties>
</file>