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8BB95-D081-4EC5-95AD-E83156D3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2B6A8-FFCB-4D7A-B959-525FB9F3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B5CEF-4EA9-4AD8-8BDB-518B2D78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AD7A4-B06C-44A7-8D10-A0BE7CADE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5A9AD-6917-4984-AF81-C9FBAD658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07675-B982-49E9-84E1-D5B534DF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3D70C-1239-469F-9626-A62F429D1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556B1-B87D-4EFD-9A4F-BE4B7A5B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1617F-A98D-4DBC-86D1-85FA3DB6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62174-F129-409E-BDCA-329C5B9B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D921-01CE-4854-984B-F2B73B62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15132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多元智能探索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如何培养多元智能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多元智能在教育中的应用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多元智能理论的前景与挑战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多元智能理论概述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多元智能理论是由美国心理学家Howard Gardner提出的一种智力理论，认为人的智力是多元化的，包括语言、逻辑、空间、音乐、身体、人际和内省等多种智能。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多元智能理论强调智力的多样性和差异性，认为每个人都有自己独特的智能组合和优势智能领域，智能的发展受到环境和教育的影响。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发掘潜能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多元智能理论帮助人们认识到每个人都有不同的智能优势和潜力，通过适当的培养和教育，可以充分发掘和发挥这些潜力。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多元智能理论提倡全面发展，鼓励人们探索和发展多种智能，提高个人综合素质和能力，以适应不断变化的社会需求。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多元智能理论对教育产生了深远影响，推动教育改革和教学方法的创新，使教育更加关注学生的个性化需求和发展。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多元智能理论的重要性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随着研究的深入和实践的积累，多元智能理论不断完善和发展，逐渐成为心理学和教育领域的重要理论之一。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多元智能理论被广泛应用于教育、培训、人力资源开发等领域，为个体和组织的成长与发展提供了有益的指导。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多元智能理论起源于20世纪80年代，Howard Gardner在《智力结构》一书中首次提出该理论。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多元智能理论的历史与发展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多元智能的种类与特点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13" b="14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语言智能是指个体运用语言文字表达、理解、学习和创造的能力。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具备语言智能的人能够流利地使用口头和书面语言来表达思想、情感和信息，理解复杂的语言结构和含义，以及创造新的语言和文字。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语言智能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逻辑数学智能是指个体在逻辑推理、数学思维、科学探究等方面的能力。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具备逻辑数学智能的人能够进行逻辑推理、分析问题、归纳总结，以及理解和运用数学概念、公式、定理等，同时他们也具备科学探究和解决问题的能力。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26" r="105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逻辑数学智能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音乐智能是指个体对音乐的表现、创作和欣赏的能力。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具备音乐智能的人能够感知、表达和创作音乐，包括节奏、旋律、和声等方面，同时他们也具备对音乐作品的鉴赏和评价能力。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音乐智能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https://d.book118.com/406115132110010031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2024-08-29T22:03:58.108</cp:lastPrinted>
  <dcterms:created xsi:type="dcterms:W3CDTF">2024-08-29T14:03:58Z</dcterms:created>
  <dcterms:modified xsi:type="dcterms:W3CDTF">2024-08-29T14:04:00Z</dcterms:modified>
</cp:coreProperties>
</file>