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4A305-8838-4218-A9B0-3B5FB905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2D81A-3497-43BA-A660-D3BBC35B6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BD382-B73C-4962-A432-323640E3D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493EE-9478-41DF-8EF8-2BD153501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7C8D6-5DD1-4B5E-A7E1-902058667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62E4C-6DD0-4ABE-AF36-6EDD8325B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BA757-1B45-44ED-B659-A06E6FFB6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8F25A-F331-4F38-BC85-6B4E648E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499ED-ACE6-45A3-8B2E-C4B55A3F1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63682-208A-45F0-86DD-5A463F7B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16B81-4FDA-4FDB-BD93-3FA948B0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2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00332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医疗器械经营基础知识培训市场营销策略与实操案例分析分享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医疗器械实操案例分析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医疗器械营销团队建设与管理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医疗器械网络营销策略与实践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创新驱动市场发展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医疗器械行业不断推陈出新，高新技术产品不断涌现，推动市场持续发展。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医疗器械市场规模庞大，持续增长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全球医疗器械市场规模已达数千亿美元，并以每年数个百分点的速度持续增长。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新兴市场增长迅速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随着全球经济发展和人口老龄化趋势加剧，新兴市场如亚洲、非洲等地的医疗器械需求迅速增长。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对安全性和有效性要求高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医疗器械直接关系到患者生命健康，消费者对产品的安全性和有效性要求极高。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对便捷性和舒适性有需求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现代医疗器械越来越注重用户体验，消费者对产品的便捷性和舒适性有较高要求。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个性化需求日益凸显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随着医疗水平的提高，消费者对医疗器械的个性化需求日益凸显，如定制化的医疗器械和智能化的健康管理方案等。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本土品牌逐渐崛起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随着国内医疗器械企业技术水平和创新能力的提升，一些本土品牌逐渐在市场上获得认可，市场份额逐步提升。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新兴力量不断涌现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医疗器械行业不断涌现出新的参与者，包括初创企业、跨界企业等，为市场带来新的活力和竞争。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国际品牌占据主导地位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国际知名医疗器械品牌在技术、品质和品牌影响力等方面具有优势，占据市场主导地位。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各国政府纷纷出台支持医疗器械产业发展的政策法规，如加大科研投入、优化审批流程、提供税收优惠等，推动行业快速发展。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政策法规推动行业发展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随着医疗器械行业不断发展，相关法规和标准也在不断完善，对企业的生产、销售等环节提出更高要求。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国际贸易政策如关税、非关税壁垒等会对医疗器械的进出口产生影响，进而影响市场整体格局。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国际贸易政策影响市场格局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明确医疗器械的市场定位，针对目标患者群体进行精准营销。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根据市场需求和竞争态势，合理规划产品线，形成互补优势。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持续研发新技术、新功能，提升产品竞争力，满足市场需求。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根据产品成本、市场需求和竞争状况，制定具有竞争力的价格策略。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针对不同市场和客户群体，制定差异化的价格策略，实现市场份额最大化。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通过限时折扣、优惠券等促销手段，吸引潜在客户，提升销售额。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电商平台渠道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合作渠道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建立专业的销售团队，直接面向医院、诊所等医疗机构进行销售。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与实力雄厚的代理商合作，利用其资源和网络优势拓展市场。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在京东、天猫等电商平台开设旗舰店，拓展线上销售渠道。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与相关行业企业建立合作关系，共同开拓市场，实现资源共享和互利共赢。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学术会议推广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专业媒体推广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积极参加医学领域的学术会议和研讨会，展示产品优势和特点，吸引目标客户关注。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利用微信、微博等社交媒体平台，发布产品信息和使用教程，吸引潜在客户关注和转发。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在行业杂志、网站等专业媒体发布广告或软文，提高品牌知名度和影响力。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通过开展健康讲座、义诊等活动，普及医疗器械相关知识，提高患者对产品的认知度和信任度。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医疗器械实操案例分析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针对高端市场，强调产品品质和技术创新，树立行业领先地位。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采用学术推广、专业会议、医生培训等方式，提高品牌知名度和产品认可度。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通过医院、经销商等多元化销售渠道，扩大市场份额。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案例一：某品牌心脏起搏器营销策略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通过社交媒体、线上商城、健康讲座等渠道进行推广，提高品牌曝光度和用户粘性。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针对家庭用户，强调产品便捷性和准确性，满足家庭健康管理需求。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采用线上销售、药店合作等多元化销售渠道，提高市场占有率。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案例二：某品牌血糖仪市场推广实践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针对医疗机构，强调产品专业性和稳定性，满足临床诊断需求。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通过专业展会、学术会议、医院拜访等方式进行推广，建立品牌信任度和口碑效应。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与经销商建立长期合作关系，共同开拓市场，提供完善的售后服务和技术支持。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案例三：某品牌医用超声设备销售渠道建设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https://d.book118.com/406120033213010035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2024-09-05T19:21:58.506</cp:lastPrinted>
  <dcterms:created xsi:type="dcterms:W3CDTF">2024-09-05T11:21:58Z</dcterms:created>
  <dcterms:modified xsi:type="dcterms:W3CDTF">2024-09-05T11:22:00Z</dcterms:modified>
</cp:coreProperties>
</file>