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33654-2896-4343-A6A8-F4964FA6C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5B590-CF13-487C-A45A-E38F0F7A3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F74BD-1B61-4B8E-917E-083A79F8C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68E39-83E3-4863-84B5-CACB53015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69DEB5-5947-43A5-96EF-83E394769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105457-0CF0-4AE5-B970-DE5A7DD93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11CDB-02C9-48A9-B529-F3E870DD3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391F3-29E9-4BE6-8710-25872E15A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FD147-0701-4857-86BA-46F610E1F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585FF-24DF-4E04-931F-DCF84F7BC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0974D-A820-4883-85F9-73BE7F894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20145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项目总体战略分析中的执行计划和项目控制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项目总体战略分析概述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执行计划和项目控制的关系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通过执行计划和项目控制，确保项目按照预定目标推进，实现项目成功。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11" r="37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在项目执行过程中，及时应对各种不确定性因素，确保项目稳定进行。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通过有效的项目控制，优化资源配置，提高项目执行效率。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执行计划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项目控制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成果与效益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926" r="199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简要介绍项目的背景、目标、范围、时间表和关键里程碑。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详细阐述项目的执行策略、任务分配、资源调配和风险管理计划。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重点汇报项目进度监控、质量保证、变更管理和沟通协调等方面的控制措施。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展示项目执行计划和项目控制实施后的成果，包括项目质量、进度和成本等方面的效益。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项目总体战略分析概述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通过战略分析，明确项目的目标、愿景和使命，为项目提供清晰的发展方向。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确定项目方向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分析市场趋势、竞争格局和客户需求，识别项目的发展机会和潜在风险。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评估市场机会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根据项目目标和市场需求，合理配置资源，提高项目的执行效率和效果。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战略分析的目的和意义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通过评估项目的优势、劣势、机会和威胁，制定相应的战略措施。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分析政治、经济、社会和技术等宏观环境对项目的影响，为项目决策提供依据。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PEST分析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分析行业竞争态势，包括供应商议价能力、客户议价能力、潜在进入者威胁、替代品威胁和行业内竞争程度。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波特五力模型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战略分析的方法和工具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战略分析的结果和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明确项目在市场中的定位和发展方向，包括目标市场、目标客户和产品定位等。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制定项目的长期和短期发展规划，包括目标设定、路径选择和资源配置等。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根据战略规划，制定具体的项目执行计划，包括任务分解、时间表和里程碑等。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建立项目监控和评估机制，确保项目按照计划执行，及时发现和解决问题。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项目战略定位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项目战略规划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项目执行计划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项目控制机制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56" r="316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确保项目按照预定的时间、成本和质量目标进行，明确项目执行过程中的各项任务、资源分配和风险管理措施。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包括项目目标、范围、时间计划、成本计划、质量计划、人力资源计划、沟通计划、风险计划等。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执行计划的目的和内容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明确项目目标-&gt;分析项目需求-&gt;制定项目计划-&gt;分配资源-&gt;制定风险管理策略-&gt;获得干系人批准。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项目启动-&gt;需求调研-&gt;制定初步计划-&gt;详细计划制定-&gt;计划评审与优化-&gt;计划批准与发布。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执行计划的制定步骤和流程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关键要素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明确的目标、全面的范围、合理的时间安排、充足的资源保障、有效的风险管理措施。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确保计划的可行性、灵活性、可调整性；充分考虑干系人的需求和期望；合理分配资源和时间，避免资源冲突和浪费；建立有效的监控和报告机制，及时发现和解决问题。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执行计划的关键要素和注意事项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项目控制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https://d.book118.com/406120145221010051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2024-09-17T20:27:57.665</cp:lastPrinted>
  <dcterms:created xsi:type="dcterms:W3CDTF">2024-09-17T12:27:57Z</dcterms:created>
  <dcterms:modified xsi:type="dcterms:W3CDTF">2024-09-17T12:27:59Z</dcterms:modified>
</cp:coreProperties>
</file>