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DD0D6-DB0A-4739-909A-0BF8DAA4B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9E97A-CC37-4544-84BB-7CA6D616B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18C18-4D5E-4E3D-A2C2-D05AAF80B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43C13-AD98-49CB-9C78-9AD4AFA7E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911AD2-C350-485B-AB44-CEA57C7C1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54D173-9B55-4EA0-9EF2-4CEDEE2E1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BC470-F9FF-4FD2-88BB-3DD90C03B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9FA87-D6EC-419F-915A-A1B8FA50A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925CF-726C-4D3E-9A74-283DBA47E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E804A-B8AA-41FB-AD1B-CB5ABB916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87A85-3E0A-411C-9123-CECCEBF2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21225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气道净化护理技术与应用\n## 1.气道净化护理的基本概念与重要性\n### 1.1气道净化护理的定义与目的\n### 1.2气道净化护理的重要性及影响因素\n### 1.3气道净化护理的适应症与禁忌症\n## 2.气道净化护理技术种类与原理\n### 2.1机械通气气道净化技术\n### 2.2非机械通气气道净化技术\n### 2.3气道净化技术的原理与比较\n## 3.气道净化护理的临床应用与效果\n### 3.1气道净化护理在呼吸系统疾病中的应用\n### 3.2气道净化护理在非呼吸系统疾病中的应用\n### 3.3气道净化护理的效果评估与影响因素\n## 4.气道净化护理的并发症与预防\n### 4.1气道净化护理的并发症种类与原因\n### 4.2气道净化护理并发症的预防措施与方法\n### 4.3气道净化护理并发症的处理与康复\n## 5.气道净化护理的护理配合与患者教育\n### 5.1气道净化护理的护理配合要点与技巧\n### 5.2气道净化护理的患者教育内容与方法\n### 5.3气道净化护理的患者自我管理策略与指导\n## 6.气道净化护理的未来发展趋势与挑战\n### 6.1气道净化护理的技术创新与进展\n### 6.2气道净化护理的临床实践与研究方向\n### 6.3气道净化护理面临的挑战与应对策略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气道净化护理技术与应用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气道净化护理的基本概念与重要性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气道净化护理是一种综合性的护理方法</a:t>
                </a:r>
                <a:endParaRPr/>
              </a:p>
            </p:txBody>
          </p:sp>
          <p:sp>
            <p:nvSpPr>
              <p:cNvPr id="1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通过多种技术手段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清除气道内的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分泌物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炎症介质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改善气道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通气功能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</a:t>
                </a:r>
                <a:endParaRPr/>
              </a:p>
            </p:txBody>
          </p:sp>
        </p:grpSp>
        <p:grpSp>
          <p:nvGrpSpPr>
            <p:cNvPr id="18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目的：减轻呼吸困难、预防感染、促进康复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减少急性发作的频率和严重程度</a:t>
                </a:r>
                <a:endParaRPr/>
              </a:p>
            </p:txBody>
          </p:sp>
          <p:sp>
            <p:nvSpPr>
              <p:cNvPr id="18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气道净化护理的定义与目的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重要性：气道净化护理在呼吸系统疾病治疗中具有重要地位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影响因素：患者的年龄、病情、合并症等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不同年龄段的患者对气道净化护理的需求和耐受性不同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病情严重程度和合并症会影响气道净化护理的效果和安全性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气道净化护理的重要性及影响因素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气道净化护理的适应症与禁忌症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1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0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适应症：适用于慢性阻塞性肺疾病、支气管哮喘、肺炎等呼吸系统疾病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清除气道分泌物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改善通气功能</a:t>
                </a:r>
                <a:endParaRPr/>
              </a:p>
            </p:txBody>
          </p:sp>
          <p:sp>
            <p:nvSpPr>
              <p:cNvPr id="20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0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禁忌症：严重心肺功能不全、急性心肌梗死、大咯血等患者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气道净化护理可能加重病情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增加并发症的风险</a:t>
                </a:r>
                <a:endParaRPr/>
              </a:p>
            </p:txBody>
          </p:sp>
          <p:sp>
            <p:nvSpPr>
              <p:cNvPr id="208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气道净化护理技术种类与原理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机械通气是一种通过人工气道进行通气的技术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改善通气功能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减轻呼吸肌疲劳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技术种类：无创通气、有创通气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无创通气：如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持续正压通气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（CPAP）、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双水平正压通气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（BiPAP）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有创通气：如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气管插管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气管切开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机械通气气道净化技术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雾化吸入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湿化治疗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稀释分泌物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减轻炎症反应</a:t>
                </a:r>
                <a:endParaRPr/>
              </a:p>
            </p:txBody>
          </p:sp>
          <p:sp>
            <p:nvSpPr>
              <p:cNvPr id="23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非机械通气是指通过患者自主呼吸进行通气的净化技术</a:t>
                </a:r>
                <a:endParaRPr/>
              </a:p>
            </p:txBody>
          </p:sp>
          <p:sp>
            <p:nvSpPr>
              <p:cNvPr id="23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雾化吸入：如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支气管扩张剂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等药物吸入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湿化治疗：如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蒸汽吸入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湿化器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胸部物理治疗：如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拍击法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振动法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技术种类：雾化吸入、湿化治疗、胸部物理治疗</a:t>
                </a:r>
                <a:endParaRPr/>
              </a:p>
            </p:txBody>
          </p:sp>
          <p:sp>
            <p:nvSpPr>
              <p:cNvPr id="24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非机械通气气道净化技术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气道净化技术的原理与比较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机械通气气道净化技术通过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人工气道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进行通气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改善通气功能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严重呼吸困难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的患者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非机械通气气道净化技术通过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患者自主呼吸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进行通气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减轻炎症反应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适用于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轻度呼吸困难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的患者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不同技术的优缺点和适应症应根据患者的实际情况进行选择</a:t>
            </a:r>
            <a:endParaRPr/>
          </a:p>
        </p:txBody>
      </p:sp>
      <p:pic>
        <p:nvPicPr>
          <p:cNvPr id="24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气道净化护理的临床应用与效果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慢性阻塞性肺疾病（COPD）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改善肺功能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支气管哮喘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缓解支气管痉挛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改善通气功能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清除病原体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改善通气功能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气道净化护理在呼吸系统疾病中的应用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</a:t>
                </a:r>
                <a:endParaRPr/>
              </a:p>
            </p:txBody>
          </p:sp>
          <p:sp>
            <p:nvSpPr>
              <p:cNvPr id="3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减轻肺水肿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改善通气功能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</p:grpSp>
        <p:grpSp>
          <p:nvGrpSpPr>
            <p:cNvPr id="3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急性脑血管病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降低颅内压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改善通气功能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昏迷患者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保持气道通畅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</p:grpSp>
      </p:grpSp>
      <p:pic>
        <p:nvPicPr>
          <p:cNvPr id="3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气道净化护理在非呼吸系统疾病中的应用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效果评估：通过症状缓解、肺功能改善、生活质量提高等方面进行评估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呼吸困难评分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4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影响因素：患者的年龄、病情、合并症等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不同年龄段的患者对气道净化护理的效果和耐受性不同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病情严重程度和合并症会影响气道净化护理的效果和安全性</a:t>
                </a:r>
                <a:endParaRPr/>
              </a:p>
            </p:txBody>
          </p: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气道净化护理的效果评估与影响因素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https://d.book118.com/406121225021010051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气道净化护理技术与应用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2024-09-16T18:54:11.368</cp:lastPrinted>
  <dcterms:created xsi:type="dcterms:W3CDTF">2024-09-16T10:54:11Z</dcterms:created>
  <dcterms:modified xsi:type="dcterms:W3CDTF">2024-09-16T10:54:13Z</dcterms:modified>
</cp:coreProperties>
</file>