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041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6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2B09B-F490-4BFF-933B-9E38C7029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FDACA-8191-4565-9FB4-84DAE73FD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7A8AF-8549-4F25-9B7A-A4EE24478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E3F50-9831-4A1D-BC38-ABC19A0C3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DE575C-10BD-4C4E-8DC5-C42AA5124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0DF8AF-F157-46C1-8336-699315C3F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EE89F4-E4C8-4A4A-9E3A-17DD2853D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132FD-AE27-424A-B1A8-A4FE64053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8DD2D-B8ED-4DC4-9CED-2C8DE20DC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0607D-8C7F-4638-AA7E-7A5FB9202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E67CF-2950-42DF-9CA6-53E9E588A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031" r:id="rId2"/>
    <p:sldLayoutId id="2147491032" r:id="rId3"/>
    <p:sldLayoutId id="2147491033" r:id="rId4"/>
    <p:sldLayoutId id="2147491034" r:id="rId5"/>
    <p:sldLayoutId id="2147491035" r:id="rId6"/>
    <p:sldLayoutId id="2147491036" r:id="rId7"/>
    <p:sldLayoutId id="2147491037" r:id="rId8"/>
    <p:sldLayoutId id="2147491038" r:id="rId9"/>
    <p:sldLayoutId id="2147491039" r:id="rId10"/>
    <p:sldLayoutId id="214749104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23220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B2B市场调研的独特挑战与应对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B2B市场调研的独特挑战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应对B2B市场调研挑战的方法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B2B市场调研案例分析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未来B2B市场调研的趋势与展望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https://d.book118.com/406123220140010035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B2B市场调研的独特挑战与应对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2024-09-05T11:50:17.032</cp:lastPrinted>
  <dcterms:created xsi:type="dcterms:W3CDTF">2024-09-05T03:50:17Z</dcterms:created>
  <dcterms:modified xsi:type="dcterms:W3CDTF">2024-09-05T03:50:18Z</dcterms:modified>
</cp:coreProperties>
</file>