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B4E76B-A09B-440A-AD0A-5D2B45DEC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D2E3A-55EB-4DDB-8658-B4E2543A7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AA810-F67D-4693-8E7A-E9564E062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E6227B-895A-442A-BB10-A46713984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524AB2-2563-4EFA-A6D5-E48D7D4EC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237254-AE24-42A3-AB8D-8D4D70D64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1EAA39-8589-4863-AAA6-7E7F2909C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3A1A3F-6CFE-411D-9799-034CC0827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0AD69C-B44C-4FB8-9AFB-765B85A69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EA374-3D83-425D-A4CF-DD01854D6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EDD04-2F1D-4385-B94D-2A6315CB1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12323312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《方差分析》ppt课件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方差分析概述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方差分析的数学原理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方差分析的步骤与操作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方差分析的应用案例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方差分析的局限性及注意事项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方差分析概述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方差分析（ANOVA）是一种统计方法，用于比较两个或多个组之间的均值是否存在显著差异。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能够同时比较多个总体，通过F检验或t检验等方法判断各组之间的差异是否具有统计学上的显著性。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适用于多组数据比较，每组数据量至少在30个以上。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适用于连续变量数据，如身高、体重、成绩等。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适用于满足正态分布、方差齐性和独立性的数据。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方差分析的适用范围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555" r="7555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将总变异性分解为组内变异性（组内误差）和组间变异性（组间差异），通过比较组间变异性是否显著来判断各组均值是否存在显著差异。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通过方差分析，可以判断各组之间的差异是否由随机误差引起，还是由系统误差引起。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方差分析的基本假设包括独立性、正态性和方差齐性。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方差分析的基本思想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方差分析的数学原理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038" r="503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数学模型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线性模型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随机误差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方差分析是通过构建数学模型来分析多组数据的差异。该模型将数据分为不同的组别，并比较各组数据的平均值是否存在显著差异。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方差分析所使用的数学模型是一个线性模型，即数据的变化与自变量之间存在线性关系。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方差分析中考虑了随机误差，这些误差包括测量误差和随机波动，它们会影响数据的测量值。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方差分析的数学模型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独立性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正态性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齐性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线性关系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方差分析的假设条件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各组数据的方差应相等，即数据的离散程度相同。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各组数据的分布应符合正态分布，即数据的概率分布形状是钟形的。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各组数据相互独立，没有相互干扰或关联。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自变量与因变量之间存在线性关系，这是方差分析的基本假设之一。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方差分析的统计推断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通过显著性检验来判断各组数据的平均值是否存在显著差异。常用的显著性检验方法有F检验和t检验。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除了判断差异是否显著，还需要评估差异的大小，即效应大小。效应大小可以帮助我们了解差异在实际应用中的意义。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通过可重复性检验来确保实验结果的可重复性，即其他研究者使用相同方法应该能够获得类似的结果。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显著性检验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效应大小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可重复性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方差分析的步骤与操作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https://d.book118.com/406123233125010035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2024-09-05T09:48:05.513</cp:lastPrinted>
  <dcterms:created xsi:type="dcterms:W3CDTF">2024-09-05T01:48:05Z</dcterms:created>
  <dcterms:modified xsi:type="dcterms:W3CDTF">2024-09-05T01:48:07Z</dcterms:modified>
</cp:coreProperties>
</file>