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287C8B-0306-450E-91AC-1150451E3D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2CEF19-C629-4F8B-AA55-C387438049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D2E931-4187-41A7-8F95-BA65396D33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00F4A4-C75D-494F-8701-D935B10DB5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CCF396-2170-4D21-9B15-10FE671BF6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8C9E56-FBC1-43D6-8330-08A0DAEA5E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D006DE-240F-4580-B251-1D27EC9800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ECFA07-C25A-4977-86B6-97DBD0090E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F3C672-4AF1-4953-B3B9-80BE903C5C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8D6A5D-6A95-4614-8CBE-49579F3A8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0A54FE-42D1-4BE0-8C83-A64E059950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24032100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瘢痕子宫妊娠健康宣教</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瘢痕子宫妊娠的基本知识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瘢痕子宫妊娠的预防与控制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瘢痕子宫妊娠的护理与保健</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瘢痕子宫妊娠的并发症及处理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瘢痕子宫妊娠的康复与预后</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瘢痕子宫妊娠的基本知识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314" r="283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瘢痕子宫妊娠是指受精卵着床和发育在以前进行过剖宫产手术所形成的子宫疤痕部位。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通常是由于前次剖宫产手术引起的子宫疤痕愈合不良，或者在再次怀孕时胚胎着床在疤痕部位。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成因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定义与成因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00" r="10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分为早期瘢痕子宫妊娠（孕周＜12周）和晚期瘢痕子宫妊娠（孕周≥12周）。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按照发生时间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分为轻度瘢痕子宫妊娠、中度瘢痕子宫妊娠和重度瘢痕子宫妊娠。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按照严重程度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瘢痕子宫妊娠的分类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553" r="2655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由于疤痕部位的组织较为薄弱，随着胎儿的发育，子宫疤痕可能会破裂，导致大出血、休克等严重后果。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子宫破裂</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瘢痕子宫妊娠时，胎盘容易植入到疤痕部位，导致分娩时胎盘无法自然剥离，引起大出血、休克等严重后果。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胎盘植入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由于疤痕部位的组织弹性较差，随着胎儿的发育，可能会引起子宫收缩，导致早产和低体重儿。</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早产和低体重儿</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由于疤痕子宫的愈合不良，再次怀孕时可能需要进行剖宫产手术，增加了手术风险和并发症的发生率。</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再次剖宫产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瘢痕子宫妊娠的危害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瘢痕子宫妊娠的预防与控制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定期产检有助于及时发现瘢痕子宫妊娠的风险，医生可以根据情况采取相应的预防措施，降低发生瘢痕子宫妊娠的可能性。</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产检过程中，医生可以监测胎儿的生长情况，评估胎儿的健康状况，及时发现并处理问题，确保母婴安全。</a:t>
            </a:r>
          </a:p>
        </p:txBody>
      </p:sp>
      <p:pic>
        <p:nvPicPr>
          <p:cNvPr id="6" name="Picture 6"/>
          <p:cNvPicPr>
            <a:picLocks noChangeAspect="1"/>
          </p:cNvPicPr>
          <p:nvPr/>
        </p:nvPicPr>
        <p:blipFill>
          <a:blip r:embed="rId2"/>
          <a:srcRect t="7899" b="7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产检还可以检查孕妇的身体状况，如发现异常情况，医生可以及时采取干预措施，避免病情恶化。</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定期产检的重要性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孕妇在孕期应保持良好的生活习惯，合理饮食、适当运动、保持心情愉悦等，有助于降低瘢痕子宫妊娠的风险。</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对于有瘢痕子宫妊娠史的孕妇，应在医生指导下进行风险评估，并采取相应的预防措施，如提前住院待产等。</a:t>
            </a:r>
          </a:p>
        </p:txBody>
      </p:sp>
      <p:pic>
        <p:nvPicPr>
          <p:cNvPr id="7" name="Picture 7"/>
          <p:cNvPicPr>
            <a:picLocks noChangeAspect="1"/>
          </p:cNvPicPr>
          <p:nvPr/>
        </p:nvPicPr>
        <p:blipFill>
          <a:blip r:embed="rId2"/>
          <a:srcRect t="14690" b="1469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490" r="149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预防瘢痕子宫妊娠的关键在于加强产前保健，孕妇应定期进行产检，及时发现并处理问题。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瘢痕子宫妊娠的预防措施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一旦发现瘢痕子宫妊娠，孕妇应及时就医，接受医生的诊断和治疗建议。</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医生会根据孕妇的具体情况采取相应的控制措施，如药物治疗、手术治疗等，以缓解症状、控制病情。</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在控制瘢痕子宫妊娠的过程中，孕妇应积极配合医生的治疗方案，按时服药、定期回诊复查，同时保持良好的心态和生活习惯。</a:t>
            </a:r>
          </a:p>
        </p:txBody>
      </p:sp>
      <p:pic>
        <p:nvPicPr>
          <p:cNvPr id="11" name="Picture 11"/>
          <p:cNvPicPr>
            <a:picLocks noChangeAspect="1"/>
          </p:cNvPicPr>
          <p:nvPr/>
        </p:nvPicPr>
        <p:blipFill>
          <a:blip r:embed="rId2"/>
          <a:srcRect l="10000" r="10000"/>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16626" r="16626"/>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29250" r="29250"/>
          <a:stretch>
            <a:fillRect/>
          </a:stretch>
        </p:blipFill>
        <p:spPr>
          <a:xfrm>
            <a:off x="8622484" y="1569037"/>
            <a:ext cx="2635072"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瘢痕子宫妊娠的控制方法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瘢痕子宫妊娠的护理与保健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https://d.book118.com/406124032100010051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2024-09-17T02:30:52.158</cp:lastPrinted>
  <dcterms:created xsi:type="dcterms:W3CDTF">2024-09-16T18:30:52Z</dcterms:created>
  <dcterms:modified xsi:type="dcterms:W3CDTF">2024-09-16T18:30:54Z</dcterms:modified>
</cp:coreProperties>
</file>