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8443C-730B-4E66-9997-1D13B6FE6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B765B-6932-4B67-B3EE-D64F7A9A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8B29D-B22A-46B7-9234-89F64E81A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3D077-5B11-416D-9D7E-5AEB955A2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870393-9314-4803-B62B-7BF8A14E2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71D9D4-E8E4-4959-AC70-923CE713A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1D7F3-FF67-4E50-814A-D83617D8F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69ED4-E5ED-411E-997B-31A05BE08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141CA-BF55-4F41-B393-DF3E11FB1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52DE4-F97A-4534-A6FA-9B35A1C7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A766A-3C8C-478E-A09D-9F352A882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2403221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手术前患者的准备与教育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845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了解手术过程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术前准备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教育患者及其家属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与医护人员的沟通与配合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了解手术过程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手术类型与流程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手术过程：手术过程是手术的核心部分，包括手术的操作步骤和技巧，以及手术中可能出现的风险和并发症。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手术类型：根据手术的性质和目的，手术可以分为多种类型，如微创手术、传统手术等。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手术流程：手术流程包括术前准备、手术进行中和术后护理三个阶段，其中术前准备包括患者评估、签署知情同意书等步骤，手术进行中包括麻醉、手术操作等步骤，术后护理包括伤口护理、康复训练等步骤。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手术效果：手术效果是评价手术成功与否的重要指标，包括手术目标的实现程度、术后恢复情况等方面。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手术目的与效果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手术目的：治愈疾病、改善生活质量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手术效果：恢复健康、减轻症状、提高生存率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手术风险：并发症、后遗症、死亡风险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术后护理：注意事项、康复指导、定期复查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手术风险与并发症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手术风险：任何手术都存在一定的风险，包括感染、出血、麻醉反应等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并发症：术后可能出现的并发症，如肺部感染、下肢深静脉血栓形成等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预防措施：术前评估患者身体状况，术后定期检查，及时发现并处理并发症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注意事项：告知患者及家属手术风险和并发症，签署知情同意书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术前准备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心理准备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接受专业医生的指导和建议，建立信任和信心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了解手术过程和注意事项，减少恐惧和焦虑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保持积极乐观的心态，增强自我调节能力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寻求心理支持和安慰，减轻紧张情绪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生理准备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术前饮食：术前2-4小时禁食，避免术中呕吐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术前备皮：手术部位周围的毛发剔除，保持皮肤清洁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术前用药：根据医生指导，按时服用术前药物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术前排尿：术前排空尿液，避免手术中误伤膀胱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日常生活习惯调整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术前2周戒烟戒酒，减少对呼吸道的刺激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术前3天开始进行肠道准备，保持肠道清洁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术前1天进行手术区域的清洁，避免术后感染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术前1周避免接触传染病患者，预防交叉感染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术前饮食与用药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术前饮食注意事项：避免进食过饱、避免进食难以消化的食物等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术前用药注意事项：告知医生所用药物、避免使用非处方药等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特殊病情的饮食与用药指导：根据病情调整饮食和用药方案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术前饮食与用药对手术的影响：合理饮食和用药有助于手术顺利进行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https://d.book118.com/406124032215010032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0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手术前患者的准备与教育</vt:lpstr>
      <vt:lpstr>目录</vt:lpstr>
      <vt:lpstr>了解手术过程</vt:lpstr>
      <vt:lpstr>手术类型与流程</vt:lpstr>
      <vt:lpstr>手术目的与效果</vt:lpstr>
      <vt:lpstr>手术风险与并发症</vt:lpstr>
      <vt:lpstr>术前准备</vt:lpstr>
      <vt:lpstr>心理准备</vt:lpstr>
      <vt:lpstr>生理准备</vt:lpstr>
      <vt:lpstr>日常生活习惯调整</vt:lpstr>
      <vt:lpstr>术前饮食与用药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2024-09-01T03:43:40.609</cp:lastPrinted>
  <dcterms:created xsi:type="dcterms:W3CDTF">2024-08-31T19:43:40Z</dcterms:created>
  <dcterms:modified xsi:type="dcterms:W3CDTF">2024-08-31T19:43:42Z</dcterms:modified>
</cp:coreProperties>
</file>