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5CD93F-741B-49D1-A466-971C9AA89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00D404-4CED-40CE-981F-ABA750B18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5379FA-9B27-43A5-A2FD-E61C19CB9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82784D-90AD-440C-8CAC-41EF19A85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68CC70-E396-4EAF-9646-A74E99F385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55ED49-C508-405B-A8B8-6E8B83E32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D20794-EB61-4D37-8504-23CABD5484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03109-C950-419E-94D9-FEFE4460D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BFA05A-3DF4-4A20-A023-9132844FC6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F6089A-626B-4879-A620-05758EDB9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F3890-8A06-486F-B87C-EC4795197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2404115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基因工程药物在结缔组织病相关间质性肺病中的治疗进展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结缔组织病相关间质性肺病概述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基因工程药物在结缔组织病相关间质性肺病中的应用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基因工程药物治疗效果评价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基因工程药物治疗面临的挑战与前景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探讨基因工程药物在结缔组织病相关间质性肺病治疗中的研究进展和应用前景。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分析基因工程药物在治疗结缔组织病相关间质性肺病中的疗效和安全性。</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为临床医生提供基因工程药物治疗结缔组织病相关间质性肺病的最新信息和参考。</a:t>
            </a:r>
          </a:p>
        </p:txBody>
      </p:sp>
      <p:pic>
        <p:nvPicPr>
          <p:cNvPr id="10" name="Picture 10"/>
          <p:cNvPicPr>
            <a:picLocks noChangeAspect="1"/>
          </p:cNvPicPr>
          <p:nvPr/>
        </p:nvPicPr>
        <p:blipFill>
          <a:blip r:embed="rId4"/>
          <a:srcRect t="18168" b="1816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基因工程药物在结缔组织病相关间质性肺病治疗领域已经取得了一定的研究成果。多种基因工程药物已经进入临床试验阶段，显示出一定的疗效和安全性。同时，国内外学者也在不断探索新的基因工程药物和治疗策略，以期进一步提高治疗效果和患者生活质量。</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国内外研究现状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基因工程技术的不断发展和完善，未来将有更多具有创新性和高效性的基因工程药物应用于结缔组织病相关间质性肺病的治疗。同时，随着精准医疗和个体化治疗理念的普及，基因工程药物的治疗将更加精准和个性化，有望进一步提高治疗效果和患者生存率。此外，基因工程药物与其他治疗手段（如细胞治疗、免疫治疗等）的联合应用也将成为未来研究的重要方向。</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结缔组织病相关间质性肺病概述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免疫异常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自身免疫反应导致肺组织损伤，是结缔组织病相关间质性肺病的重要发病机制。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遗传因素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基因变异或多态性与结缔组织病相关间质性肺病的易感性有关。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环境因素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如吸烟、职业暴露、感染等，可诱发或加重结缔组织病相关间质性肺病。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859" r="5859"/>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影像学表现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肺功能检查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诊断方法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呼吸困难、咳嗽、胸痛等，严重者可出现呼吸衰竭。</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表现为限制性通气功能障碍和弥散功能降低。</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X线或CT检查可见肺部弥漫性病变，如磨玻璃影、网格影等。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结合临床表现、影像学检查和肺功能检查，必要时进行肺活检以明确诊断。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预后及影响因素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预后</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结缔组织病相关间质性肺病的预后因个体差异而异，早期诊断和治疗可改善预后。</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年龄、性别、病情严重程度、合并症、治疗反应等因素均可影响预后。同时，患者的心理状态和生活质量也对预后产生重要影响。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基因工程药物在结缔组织病相关间质性肺病中的应用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17" r="329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基因工程药物概述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与传统药物相比，基因工程药物具有更高的靶向性和特异性，能够更准确地作用于病变组织，减少副作用。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基因工程药物是通过基因工程技术生产的药物，能够针对特定基因或蛋白质进行干预，从而治疗疾病。</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https://d.book118.com/406124041153010043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2024-09-11T15:58:53.301</cp:lastPrinted>
  <dcterms:created xsi:type="dcterms:W3CDTF">2024-09-11T07:58:53Z</dcterms:created>
  <dcterms:modified xsi:type="dcterms:W3CDTF">2024-09-11T07:58:55Z</dcterms:modified>
</cp:coreProperties>
</file>