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BA78B2-D44D-49F0-87E5-783E40D7B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D8799D-5672-434F-93DA-2A56438B3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6B1519-3DF0-48BF-BF84-77F6C707B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CD640D-9062-4EAF-90F7-7D3DB8EAD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ECAC14-EAA8-4D24-A83E-0169346CF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AEADA8-9AD2-4B4C-A0B0-FA317BFD5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EE88C3-4A73-48A0-8ACD-7B227CBF8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8AB675-90A2-4DCD-8F91-DCBE13C5B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347A95-8131-4564-BCA9-30BBA8E97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CF7CA3-AF97-4A6E-A3F6-0B078B992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74C43C-EFE3-44BD-A574-082C59A94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12410013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2024年全球机器视觉行业人事引进与制度调整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人事引进策略及实施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制度调整方案及实施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企业文化建设与融合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组织架构优化与调整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变革管理与风险防范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955" r="295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机器视觉行业概述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机器视觉定义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机器视觉是使用计算机和相关设备来模拟人类视觉功能，实现对物体进行识别、测量和检测等功能的科学和技术。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机器视觉系统组成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一个典型的机器视觉系统包括图像采集、图像处理、图像分析和理解等模块。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机器视觉应用领域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机器视觉已广泛应用于工业自动化、智能制造、智能交通、安防监控等领域。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81" r="324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根据市场研究机构的数据，2023年全球机器视觉市场规模已达到数十亿美元，并呈现出快速增长的趋势。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随着人工智能、大数据等技术的不断发展，以及工业自动化和智能制造需求的不断增长，机器视觉市场规模将持续扩大。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国际竞争格局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近年来，中国机器视觉企业也取得了长足的发展，如海康威视、大华股份等已成为国际知名的机器视觉企业。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国内竞争格局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竞争焦点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当前，机器视觉行业的竞争焦点主要集中在技术创新、产品质量、服务等方面。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目前，全球机器视觉市场主要由美国、欧洲和日本等发达国家的企业占据主导地位，如Cognex、Keyence、Omron等。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随着深度学习、计算机视觉等技术的不断发展，机器视觉技术将不断取得新的突破和创新。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应用拓展趋势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随着工业自动化和智能制造的深入推进，以及新兴应用领域的不断涌现，机器视觉的应用领域将进一步拓展。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随着全球化的加速推进和国际贸易的不断深化，机器视觉企业将更加注重国际化发展，积极参与国际竞争和合作。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人事引进策略及实施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行业趋势分析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深入研究全球机器视觉行业的发展趋势，了解新技术、新应用对人才需求的影响。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岗位需求分析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针对企业内部不同岗位，分析所需人才的技能、经验和素质要求。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人才缺口分析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结合企业战略目标和业务发展计划，分析现有人才队伍与未来需求之间的差距。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人才需求分析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校园招聘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与国内外知名高校建立合作关系，定向培养符合企业需求的优秀毕业生。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社会招聘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利用招聘网站、社交媒体等渠道，广泛吸引社会上的优秀人才。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内部推荐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鼓励员工推荐优秀人才，建立内部人才库，提高招聘效率和质量。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猎头服务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与专业的猎头公司合作，寻找具有丰富经验和资源的高端人才。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招聘渠道选择与优化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通过笔试、面试等方式，评估应聘者的专业技能水平。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综合素质考察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考察应聘者的沟通能力、团队协作能力、创新能力等综合素质。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背景调查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对应聘者的工作经历、教育背景等进行核实，确保信息的真实性。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面试流程优化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建立科学的面试流程和评估标准，提高面试的公正性和准确性。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人才选拔标准制定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员工培训与激励机制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新员工培训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为新员工提供全面的入职培训，帮助他们快速融入企业。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激励机制设计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制定合理的薪酬体系和福利制度，激发员工的工作积极性和创造力。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在职员工培训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定期组织在职员工参加各类培训课程和技能提升训练，提高员工的整体素质和业务能力。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职业发展路径规划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为员工设计清晰的职业发展路径，提供更多的晋升机会和发展空间。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制度调整方案及实施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当前的人事制度过于僵化，无法适应机器视觉行业快速发展的需求。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制度僵化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458" r="5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人才流失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917" r="12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招聘效率低下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208" r="7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由于激励机制不完善，导致优秀人才的流失。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招聘流程繁琐，无法满足企业对高素质人才的需求。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现有制度评估及问题分析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建立灵活、高效的人事制度，吸引和留住优秀人才，提升企业竞争力。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公平、公正、公开；激励与约束相结合；适应行业发展趋势。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制度调整目标与原则确定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招聘制度优化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简化招聘流程，提高招聘效率；建立多元化招聘渠道，吸引更多优秀人才。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培训与晋升制度完善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制定个性化的培训计划，提升员工技能水平；建立清晰的晋升通道，激励员工积极进取。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薪酬与福利制度调整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根据员工绩效和市场行情，合理调整薪酬水平；完善福利制度，提高员工满意度和忠诚度。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具体制度调整方案设计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https://d.book118.com/406124100132010045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2024-09-14T08:28:28.098</cp:lastPrinted>
  <dcterms:created xsi:type="dcterms:W3CDTF">2024-09-14T00:28:28Z</dcterms:created>
  <dcterms:modified xsi:type="dcterms:W3CDTF">2024-09-14T00:28:30Z</dcterms:modified>
</cp:coreProperties>
</file>