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F6BC4-1D8B-4134-9F59-694D586EC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46209-6EF0-497B-A721-575523BE0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7B6A3-8841-4B4E-AFFC-1E8851F88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4184C-6458-4491-84DD-4841C1567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3D765-4A44-4959-AA88-A470D9362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51630-9CB2-4133-AA42-B73F374B7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5EFE2-34D0-4250-8E59-6E0BDAF91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A8F03-654E-40E3-B860-6DF1B004B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CC06B-18A5-4EA5-827C-A854CD2C1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5EF16-B74B-4D37-B036-CC16A6B85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F73E5-9BC1-47D4-BAE2-A2ED80795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24154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麻醉中的血糖监测和管理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麻醉与血糖关系概述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术前血糖评估与准备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术中血糖监测技术与方法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术中血糖控制策略与实践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术后血糖管理策略与建议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麻醉与血糖关系概述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麻醉药物通过影响神经传导和内分泌系统，导致血糖水平波动。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某些麻醉药物可抑制胰岛素分泌或降低组织对胰岛素的敏感性，从而升高血糖。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319" b="1731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其他麻醉药物可能促进胰高血糖素等升糖激素的释放，进一步加剧高血糖状态。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麻醉对血糖影响机制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如丙泊酚、依托咪酯等，可能导致血糖升高，尤其在长时间使用或高剂量时。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静脉麻醉药物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吸入麻醉药物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250" b="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如异氟烷、七氟烷等，对血糖影响相对较小，但在某些情况下仍可能引起血糖波动。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通常对血糖影响较小，但在某些特殊情况下，如大量使用或误入血管时，可能引起血糖异常。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不同类型麻醉药物对血糖影响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高血糖状态可能导致麻醉并发症风险增加，如感染、伤口愈合延迟等。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低血糖状态在麻醉中同样具有危险性，可能导致意识障碍、癫痫发作等严重后果。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因此，在麻醉过程中进行血糖监测和管理至关重要，以确保患者安全并降低并发症风险。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血糖波动在麻醉中意义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术前血糖评估与准备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口服葡萄糖耐量试验（OGTT）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通过口服葡萄糖后测量血糖和胰岛素水平，评估胰岛功能和胰岛素抵抗情况。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空腹血糖检测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通过测量患者空腹状态下的血糖水平，了解基础血糖状况。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糖化血红蛋白（HbA1c）检测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反映患者近2-3个月的平均血糖水平，用于评估长期血糖控制情况。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术前患者血糖水平评估方法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根据患者的年龄、病情、手术类型等因素，制定个体化的血糖控制方案。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个体化血糖控制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通过饮食调整、增加运动等方式，帮助患者改善血糖控制。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生活方式干预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根据患者的具体情况，选择合适的降糖药物，如口服降糖药或胰岛素等。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对于非糖尿病患者，术前血糖应控制在正常范围内；对于糖尿病患者，术前血糖应接近正常水平，以降低手术风险。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血糖控制目标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术前血糖控制策略及目标设定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调整降糖药物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根据患者的血糖水平和手术类型，调整降糖药物的种类和剂量，确保术前血糖控制在目标范围内。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加强血糖监测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在术前加强对患者的血糖监测，及时发现并处理高血糖情况，确保手术安全进行。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与手术团队沟通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将患者的血糖控制情况与手术团队进行充分沟通，确保手术过程中能够采取必要的措施保障患者的安全。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指导患者术前进行饮食调整，避免高糖、高脂肪食物，增加蔬菜、水果等低糖食品的摄入。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针对高血糖患者术前准备措施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术中血糖监测技术与方法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实时动态血糖监测系统（RT-CGM）原理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通过植入皮下的葡萄糖传感器，实时监测组织间液的葡萄糖浓度，从而反映血糖水平。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RT-CGM在术中的应用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在手术过程中，RT-CGM能够实时、连续地监测患者的血糖变化，为麻醉医师提供及时的血糖信息，有助于指导术中血糖管理。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RT-CGM的优点与局限性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优点包括实时性、连续性、可预测性等；局限性在于需要植入传感器，可能引起局部不适或感染等。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实时动态血糖监测系统介绍及应用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根据手术需求和患者情况，选择准确性高、稳定性好的便携式血糖仪。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选择合适的便携式血糖仪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在术前对便携式血糖仪进行校准和质控，确保测量结果的准确性。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术前校准与质控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在术中严格按照操作规范使用便携式血糖仪，避免误差和污染。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术中操作规范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及时解读并记录便携式血糖仪的测量结果，为术中血糖管理提供依据。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结果解读与记录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便携式血糖仪在术中使用注意事项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https://d.book118.com/406124154122010050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2024-09-15T18:45:38.700</cp:lastPrinted>
  <dcterms:created xsi:type="dcterms:W3CDTF">2024-09-15T10:45:38Z</dcterms:created>
  <dcterms:modified xsi:type="dcterms:W3CDTF">2024-09-15T10:45:40Z</dcterms:modified>
</cp:coreProperties>
</file>