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1E1688-D22B-45D2-B14F-AFDCDDF926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D078BA-8E5F-48F8-BFA2-D0C86C62A4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0EE47C-8CC1-4715-B2DC-CA67C67AD0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814564-9B0C-4DA8-84DD-3451D4E205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F868DF-9190-4585-81C8-72CCB45F54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0BA391-D9E1-44F7-A13E-7782DFB58D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2EE290-A07D-407D-8400-31207F5F64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D334AF-5C01-4A16-AC1A-987453AC97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68873D-C3F7-4D52-99FF-02CD6F9387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F53CDD-52ED-4A7B-BA7F-C9B4E9918D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200532-E883-44AE-8579-80907C855A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130003034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自媒体对传统媒体的冲击与改革</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自媒体的发展与影响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自媒体与传统媒体的对比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传统媒体应对自媒体的改革与创新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自媒体行业的挑战与未来发展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自媒体的发展与影响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自媒体是指个人或小团队通过互联网平台发布和分享内容的媒体形式，具有个性化、自主性和互动性等特点。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自媒体内容形式多样，包括文字、图片、视频、音频等；发布门槛低，个人和小团队即可创建和运营；与受众互动性强，能够及时获得反馈和互动。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自媒体概念起源于20世纪末的个人网站和博客，这些个人网站和博客开始分享自己的观点和经验。</a:t>
            </a:r>
          </a:p>
        </p:txBody>
      </p:sp>
      <p:pic>
        <p:nvPicPr>
          <p:cNvPr id="6" name="Picture 6"/>
          <p:cNvPicPr>
            <a:picLocks noChangeAspect="1"/>
          </p:cNvPicPr>
          <p:nvPr/>
        </p:nvPicPr>
        <p:blipFill>
          <a:blip r:embed="rId2"/>
          <a:srcRect l="11333" r="11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起源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随着社交媒体平台的兴起，如微博、微信、抖音等，自媒体逐渐发展壮大，成为一种重要的信息传播和社交方式。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a:t>
            </a:r>
          </a:p>
        </p:txBody>
      </p:sp>
      <p:pic>
        <p:nvPicPr>
          <p:cNvPr id="10" name="Picture 10"/>
          <p:cNvPicPr>
            <a:picLocks noChangeAspect="1"/>
          </p:cNvPicPr>
          <p:nvPr/>
        </p:nvPicPr>
        <p:blipFill>
          <a:blip r:embed="rId3"/>
          <a:srcRect l="13379" r="1337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083" r="10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随着移动互联网和智能终端的普及，自媒体开始向移动化、碎片化、视频化等方向发展，进一步改变了信息传播和社交方式。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变革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自媒体对传统媒体的影响</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内容生产</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自媒体的出现使得内容生产更加多元化和个性化，传统媒体不再是唯一的信息来源，受众可以自主选择感兴趣的自媒体获取信息。</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传播方式</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自媒体通过互联网平台进行传播，具有更快的传播速度和更广泛的传播范围，对传统媒体的传播方式产生了冲击。</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商业模式</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自媒体的出现对传统媒体的商业模式产生了挑战，传统媒体需要不断创新以适应市场需求。</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受众参与</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自媒体具有很强的互动性，受众可以通过评论、点赞、转发等方式参与内容创作和传播，这种参与感是传统媒体无法提供的。</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自媒体与传统媒体的对比</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内容由专业记者和编辑生产，经过层层审核，具有权威性和公信力。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传统媒体</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内容由个体或小型团队生产，自由度高，时效性强，但质量参差不齐。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自媒体</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内容生产方式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通过电视、广播、报纸等固定渠道传播，覆盖面广，但受限于时间和空间。</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通过网络平台传播，不受时间和空间限制，传播速度快，覆盖面广。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传播方式与渠道</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自媒体</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传统媒体</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传统媒体</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受众被动接受信息，参与度低，互动有限。</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自媒体</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受众可主动参与信息传播和讨论，互动性强，形成社群效应。</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受众参与度与互动性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商业模式与盈利模式</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传统媒体</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依赖广告收入和订阅费，盈利模式单一。</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自媒体</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通过广告、赞助、付费内容等多种方式盈利，创新性强。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https://d.book118.com/406130003034010053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2024-09-19T20:39:38.912</cp:lastPrinted>
  <dcterms:created xsi:type="dcterms:W3CDTF">2024-09-19T12:39:38Z</dcterms:created>
  <dcterms:modified xsi:type="dcterms:W3CDTF">2024-09-19T12:39:40Z</dcterms:modified>
</cp:coreProperties>
</file>