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1C12A-74D7-4244-B524-031495F72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0E287-8B15-40B9-9A4F-DAE5AF5E0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D86FE-84E4-4EEE-8180-507A9EE07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487D44-5047-4EDE-BD75-16A758E9B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E280ED-8E83-41A4-972E-377D12BC8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7291B7-B9C9-45E3-8C05-46A755F92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94586B-7188-4C79-946A-E656EB6C9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9371B-702B-49F6-B59F-16929A443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492F79-4201-4B52-B6C1-4B1CC4DDF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BE367-4734-451B-8842-2D5CF77B5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FBDE7-0564-4CEE-8C1A-FAC78D443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3005503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心理危机评估中的警觉性训练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警觉性训练的基本概念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心理危机评估中的警觉性训练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警觉性训练的实践应用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警觉性训练的效果评估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提升心理危机评估的准确性和效率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应对日益严峻的心理健康问题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随着社会压力的增大，心理健康问题日益突出。警觉性训练可以提高评估者对心理危机的敏感度，有助于及时发现并处理心理问题。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警觉性训练可以帮助评估者更快速、准确地识别出个体是否存在心理危机，以及危机的严重程度，从而采取相应的干预措施。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通过警觉性训练，评估者可以掌握更多的心理危机评估技能和方法，提高自身的专业素养和综合能力。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增强评估者的专业素养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警觉性训练可以帮助评估者更准确地判断个体的心理状况，从而制定更合适的干预计划，提高干预的效果和质量。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提高心理危机干预的效果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警觉性训练不仅有助于评估者更好地应对心理危机，还可以帮助个体增强自我认知和自我调节能力，促进个体心理健康的全面发展。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促进个体心理健康的发展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警觉性训练的意义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警觉性训练的基本概念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警觉性的定义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警觉性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指个体对环境中潜在威胁的敏感度和反应能力，是一种重要的心理防御机制。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警觉性训练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通过一系列的心理干预和训练，提高个体的警觉性水平，增强其对潜在威胁的感知和应对能力。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63" b="8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提高个体的警觉性水平，增强其对潜在威胁的感知和应对能力，减少心理危机的发生。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个性化原则、系统性原则、循序渐进原则、及时反馈原则。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警觉性训练的目标和原则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适用于各种人群，特别是那些处于高风险环境中的人群，如军人、警察、消防员等。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适用于各种场景，包括工作场所、学校、家庭等，以及各种紧急情况，如自然灾害、恐怖袭击等。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在进行警觉性训练时，需要根据不同人群和场景的特点制定相应的训练计划和方案，并注意训练过程中的安全和保护。同时，需要避免过度训练和不当训练导致的负面影响。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警觉性训练的适用范围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心理危机评估中的警觉性训练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初步接触和建立信任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评估危机程度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制定干预计划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心理危机评估的流程和步骤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与个体建立初步联系，表达关心和理解，为后续评估打下基础。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了解个体的基本情况、家庭背景、社会支持系统等，为后续评估提供重要依据。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根据个体的症状、情绪、行为等表现，判断其心理危机的严重程度。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根据评估结果，制定相应的心理危机干预计划，包括干预目标、方法和时间等。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125" r="131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通过警觉性训练，评估者可以更加敏锐地察觉个体的细微变化和潜在风险，从而提高评估的准确性。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提高评估准确性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警觉性训练有助于评估者及时发现个体可能出现的自杀、自伤等危机迹象，避免悲剧的发生。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及时发现危机迹象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通过警觉性训练，评估者可以更加有针对性地制定干预计划，提高干预的效果和质量。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增强干预效果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警觉性训练在心理危机评估中的作用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警觉性训练的方法和技巧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通过仔细观察个体的言行举止、情绪变化等，发现其潜在的危机迹象。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认真倾听个体的诉说，理解其内心的痛苦和挣扎，发现其可能存在的心理问题。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及时记录个体的表现和变化，为后续评估和干预提供依据。同时也有助于评估者回顾和总结经验教训，不断提高自身的警觉性水平。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通过有针对性的提问，引导个体表达内心的感受和想法，发现其潜在的心理危机。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https://d.book118.com/406130055035010043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2024-09-11T01:51:11.290</cp:lastPrinted>
  <dcterms:created xsi:type="dcterms:W3CDTF">2024-09-10T17:51:11Z</dcterms:created>
  <dcterms:modified xsi:type="dcterms:W3CDTF">2024-09-10T17:51:13Z</dcterms:modified>
</cp:coreProperties>
</file>