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85FBF-2E41-4A2F-9BA1-72435F50A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84542-5B0A-416D-8CAB-A9AEA8072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E84B3-922E-4340-9083-C14867E7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9DDD5-AA11-4D1D-9D74-5E53230EF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3C4C9-D660-463A-90AC-E024F756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BC52C-49CF-4C13-B1D8-394B99F89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A2AB7-8B16-4017-A0D9-E9D453237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FCBFA-7EB9-4243-9D60-83666B7BC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0F01C-1A6B-4DFC-8C57-0CCDFEBB1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F7234-69A4-4BED-95C9-C11623DF0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EDECA-F29D-425B-AAE3-8CE86BA26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3123402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《公共财政》课件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公共财政概述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公共收入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公共支出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公共财政管理体制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公共财政政策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公共财政概述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公共财政是指国家或政府为市场提供公共产品和服务的分配活动，它是与市场经济相适应的一种财政类型。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公共财政以满足社会公共需要为主要目标，以增进社会福利和实现社会公正为己任，通过税收、政府支出等手段筹集资金，并为社会提供基础设施、教育、医疗等公共服务。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公共财政的定义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97" b="649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公共财政提供的产品和服务是为满足社会公共需要，而不是为了满足特定阶层或个人的需要。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公共财政提供的服务不以盈利为目的，而是追求社会效益的最大化。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公共财政的收支活动要遵循法律法规的规定，确保公平、公正和公开。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公共财政的特点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公共财政的职能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通过税收、政府支出等手段，将资源从私人部门转移到公共部门，以实现资源的合理配置。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通过税收、转移支付等手段，调节社会成员之间的收入分配，以实现社会公正。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通过财政政策和税收政策等手段，调节社会总需求，以实现经济的稳定增长。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资源配置职能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收入分配职能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经济稳定职能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公共收入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税收收入是公共财政的主要收入来源之一，包括个人所得税、企业所得税、增值税、消费税等。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税收收入具有强制性、无偿性和固定性的特点，是政府调节经济的重要工具之一。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税收收入的规模和结构直接影响着公共财政的规模和结构，是政府制定财政政策的重要依据。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税收收入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非税收入是指除税收之外的其他财政收入，包括行政事业性收费、政府性基金、彩票公益金等。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非税收入具有灵活性、多样性和可调控性的特点，对于补充财政收入具有重要作用。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非税收入的使用应当规范透明，避免乱收费、乱摊派等问题。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非税收入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国债收入是指政府通过发行国债筹集的财政收入，包括国家债券、地方债券等。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国债收入具有期限长、利率稳定、规模大的特点，是政府调节经济的重要工具之一。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国债收入的使用应当注重经济效益和社会效益的统一，避免过度依赖债务的问题。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国债收入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国有资产收益具有稳定性和可持续性的特点，是政府调节经济的重要工具之一。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国有资产收益的使用应当注重公平与效率的统一，避免资源浪费和腐败问题。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916" r="391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24" b="6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国有资产收益是指政府通过经营国有资产获得的财政收入，包括国有企业利润、土地出让金等。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国有资产收益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公共支出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https://d.book118.com/406131234023010032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2024-08-31T00:59:40.926</cp:lastPrinted>
  <dcterms:created xsi:type="dcterms:W3CDTF">2024-08-30T16:59:40Z</dcterms:created>
  <dcterms:modified xsi:type="dcterms:W3CDTF">2024-08-30T16:59:42Z</dcterms:modified>
</cp:coreProperties>
</file>