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D43FE-C814-4C67-BD7C-654E45674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CDF2-2576-41EC-8B8A-73C3EDA2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E0FDC-461E-4894-95C2-ACCBF8965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802DB-1E9A-4830-82E8-07AB5A436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3E3E2B-C6C2-4C18-9DDF-4F58AA47F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861482-774B-4E35-BDAB-5C96131E5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031FE7-70C8-4283-9A38-14406C142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89821-EFD4-4B64-A12D-CAA4E65D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D6C8E-496C-464E-A6F2-1433661B1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1A044-6900-4F5F-9875-572A94C2D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2E979-D935-4402-948B-AFAD560C9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32130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高中生心理健康教育与学业压力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高中生心理健康教育现状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学业压力对高中生心理健康影响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心理健康教育在缓解学业压力中作用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针对不同群体开展心理健康教育策略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家校合作在促进高中生心理健康中作用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207" b="2920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44" b="197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应对学业压力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高中生面临巨大的学业压力，心理健康教育有助于他们应对这一挑战，保持良好的心态和学习状态。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心理健康教育不仅关注学生的心理健康，还重视他们的情感、社交和认知等方面的发展，有助于培养全面发展的人才。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通过心理健康教育，可以预防和减少高中生的心理问题，如焦虑、抑郁等，提高他们的心理健康水平。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34" r="2523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介绍当前高中生心理健康教育的实施情况、主要内容和存在的问题。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心理健康教育的现状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分析学业压力对高中生心理健康的负面影响，以及如何通过心理健康教育进行干预。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学业压力对高中生心理健康的影响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分享一些成功的心理健康教育实践案例，以及这些实践对学生心理健康的积极影响。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心理健康教育的实践探索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提出对未来高中生心理健康教育的展望和建议，如完善教育内容、加强师资队伍建设、推广成功经验等。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高中生心理健康教育现状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心理健康是高中生全面发展的重要组成部分，对学业成绩、人际关系、未来职业发展等方面具有重要影响。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指个体在心理、情感和行为方面的良好状态，具备适应环境、应对压力、实现自我潜能的能力。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3395" r="3395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当前，高中生心理健康问题日益突出，表现为焦虑、抑郁、自卑、逆反等情绪问题，以及学习压力、人际关系紧张等行为问题。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高中生心理健康问题主要集中在学业压力、自我认知、情绪管理、人际交往等方面。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心理健康现状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高中生心理健康现状及问题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高中生面临升学考试和课业负担，容易导致学习焦虑、自卑等心理问题。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家庭氛围、父母教育方式等因素对高中生心理健康具有重要影响。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社会竞争压力、媒体信息等因素也会对高中生心理健康产生负面影响。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学业压力对高中生心理健康影响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高中生自我期望较高，追求优异成绩和名校录取，导致内心焦虑和压力。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" b="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来自家庭、学校、社会等方面的期望和评价，以及高考竞争压力等。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外在压力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失眠、注意力不集中、记忆力减退、情绪波动、自我负面评价等。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学业压力来源及表现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长期学业压力导致学生处于紧张焦虑状态，影响学习效率和心理健康。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学业压力可能导致学生产生无助感和绝望感，进而引发抑郁情绪。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自卑心理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学业上的挫折和失败可能导致学生产生自卑心理，影响自信心和自尊心。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学业压力可能导致学生出现逃学、厌学、自残等不良行为。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学业压力对心理健康负面影响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某高中生因学业压力过大，导致严重焦虑和失眠，最终不得不休学治疗。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一名高中生因无法承受学业压力，选择自杀结束生命。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某高中生因学业成绩不佳，产生自卑心理，长期沉默寡言，不愿与人交流。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https://d.book118.com/406132130203010040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2024-09-07T07:07:09.743</cp:lastPrinted>
  <dcterms:created xsi:type="dcterms:W3CDTF">2024-09-06T23:07:09Z</dcterms:created>
  <dcterms:modified xsi:type="dcterms:W3CDTF">2024-09-06T23:07:11Z</dcterms:modified>
</cp:coreProperties>
</file>