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EDB67-787B-463E-9212-02B253D88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246E4-EF3A-4271-A589-625E5F473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1DE47-0CA2-47E5-9B46-AD114CD14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B7DEB-CE6E-43B9-97E1-7444D8EE9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4E36D-7A17-456C-9A15-9532D9AA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BB725-D045-41ED-A631-1D6C3DDE8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A1900-DEE1-4015-AC54-CB31CF0A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68A85-C66E-4500-9D37-ED4883AF1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C0BBF-3045-4D27-A9E2-F02D507A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21A61-FA18-43AE-9E28-5BC841DE8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20511-6846-49FA-B7C8-6890A9D6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34031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煤矿安全风险预警防控实施方案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预警机制构建与运作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防控措施规划与部署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监测监控系统建设与完善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持续改进机制设计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607" b="56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煤矿事故频发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近年来，煤矿事故依然时有发生，给人民生命财产安全带来严重威胁。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部分煤矿安全管理体系存在漏洞，缺乏有效的预警和防控手段。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煤矿从业人员安全意识、技能水平等方面存在差异，导致安全风险难以有效控制。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加强安全风险管理，有助于企业提高生产效率、降低成本，增强市场竞争力。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通过风险预警防控，及时发现和消除安全隐患，降低事故发生概率。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提高煤矿安全管理水平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完善预警防控体系，提升煤矿安全管理水平，促进行业健康发展。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风险预警防控重要性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实施方案目标与期望成果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建立完善的风险预警防控体系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结合煤矿实际情况，建立科学、有效的风险预警防控体系。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实现煤矿安全长治久安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通过全面、深入的风险预警防控工作，确保煤矿安全稳定生产，实现长治久安。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提高从业人员安全素质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加强从业人员安全培训和教育，提高其安全意识和技能水平。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促进煤矿行业可持续发展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提升煤矿行业整体安全水平，为行业可持续发展奠定坚实基础。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明确风险识别责任主体，制定风险识别计划，收集相关资料，开展现场勘查和调查，识别危险源，进行风险分析，形成风险清单。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资料收集的全面性和准确性，现场勘查和调查的深入度和细致度，危险源识别的准确性和完整性，风险分析的客观性和科学性。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风险识别流程及关键节点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定量评估与定性评估相结合，采用安全检查表、预先危险性分析法、故障类型和影响分析法、危险和可操作性研究等方法进行评估。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国家法律法规、行业标准、企业规章制度、历史数据、同类企业事故案例等。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0375" r="30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评估方法选择与依据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根据风险值大小，将风险划分为特别重大风险、重大风险、较大风险和一般风险四个等级。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结合企业实际情况，制定风险等级划分标准，明确各级风险的判定依据和管控要求。同时，根据风险等级制定相应的管控措施和应急预案，确保风险得到有效控制。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预警机制构建与运作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指标体系应全面反映煤矿安全生产的各个方面，包括人员、设备、环境、管理等因素。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指标体系的建立应基于科学理论和实践经验，确保指标的科学性和准确性。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指标体系应具有可操作性，方便实际应用和数据分析。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指标体系应适应煤矿安全生产的变化，能够动态调整和优化。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预警指标体系设计原则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预警阈值确定方法论述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通过对历史数据的统计分析，确定各指标的预警阈值。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运用模糊数学理论，对各指标进行综合评价，确定预警阈值。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利用专家经验和知识，对各指标的预警阈值进行评估和确定。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利用机器学习算法，对历史数据进行训练和学习，自动确定各指标的预警阈值。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https://d.book118.com/406134031211010044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2024-09-13T07:09:32.307</cp:lastPrinted>
  <dcterms:created xsi:type="dcterms:W3CDTF">2024-09-12T23:09:32Z</dcterms:created>
  <dcterms:modified xsi:type="dcterms:W3CDTF">2024-09-12T23:09:34Z</dcterms:modified>
</cp:coreProperties>
</file>