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54EDF-04A1-43C4-A81B-8BCE46FA1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55812-8270-43BA-8E90-E30151121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358A4-00E1-445D-BB9A-64583195E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7FE416-4FD0-4DAF-B0A1-32298806A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90DEC3-367B-4B71-BC85-31A8520B7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44C129-66BA-4C8D-80FF-7E7799300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87DCAB-35CC-4F3E-A2E6-794BD9040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1F4CA6-6398-452C-86E6-732989A81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EE5331-F7B1-4431-B861-3927BC632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1E5C6-1857-4CC2-97BC-FBA163F61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CA391-6C7C-49BC-8AC9-8064EE874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13403504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前臂肿胀护理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前臂肿胀的护理方法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预防前臂肿胀的措施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前臂肿胀的注意事项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前臂肿胀是指前臂部位出现明显的肿胀、疼痛、活动受限等症状，通常是由于炎症、感染、损伤等原因引起的。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前臂肿胀可能是单侧或双侧的，症状轻重不一，严重时会影响手臂的正常功能。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什么是前臂肿胀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如跌倒、碰撞、扭伤等，导致前臂软组织损伤或骨折，引起肿胀。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外伤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细菌或病毒感染引起炎症反应，导致前臂肿胀。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过敏体质的患者接触过敏原后，可能导致前臂肿胀。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如关节炎、痛风等，也可能引起前臂肿胀。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其他疾病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前臂肿胀的原因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前臂肿胀的护理方法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在受伤后的24-48小时内，使用冰袋或冷毛巾敷在前臂肿胀处，每次敷15-20分钟，每2-3小时敷一次，有助于收缩血管，减轻肿胀和疼痛。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在受伤后的48小时后，使用温热的毛巾敷在前臂肿胀处，每次敷15-20分钟，每2-3小时敷一次，有助于扩张血管，促进血液循环，加速肿胀消退。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冷敷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热敷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冷敷和热敷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78" r="1077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使用弹性绷带或护腕等压迫器具，对前臂肿胀处进行适当压迫，以减少出血和肿胀。但需注意不要过紧，以免影响血液循环。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压迫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将前臂抬高，以利于血液回流，减轻肿胀。可以将前臂放在枕头上或悬吊起来，使手臂位置高于心脏。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抬高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压迫和抬高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209" b="27209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如布洛芬、阿司匹林等非处方药，可以缓解疼痛和消炎，但需遵循药物说明书的剂量和使用方法。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如皮质类固醇等处方药，需要在医生指导下使用，以避免不良反应和药物相互作用。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处方药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非处方药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预防前臂肿胀的措施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469" r="29469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避免长时间维持同一姿势，如长时间低头看手机或电脑，应适时休息并活动身体。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保持正确的坐姿和站姿，避免长时间弯腰驼背，以免对上肢造成压迫。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在工作或学习中，适时调整姿势，放松肌肉，减轻上肢的负担。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保持正确的姿势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https://d.book118.com/406134035043010045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2024-09-13T23:18:52.573</cp:lastPrinted>
  <dcterms:created xsi:type="dcterms:W3CDTF">2024-09-13T15:18:52Z</dcterms:created>
  <dcterms:modified xsi:type="dcterms:W3CDTF">2024-09-13T15:18:54Z</dcterms:modified>
</cp:coreProperties>
</file>