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80A21-C1D7-43CD-90B7-19140DD5B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D00F4-930B-4AE0-9A15-58E5F66FB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34CBC-C524-4E1C-9E2A-7D6130EAA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132C8F-9365-4745-91BC-9F74F14C0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A00772-B25A-4007-8A78-43D214285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0DC07-5F36-44D0-A658-89440834C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D223F8-5D99-4112-A76E-2F3FEFDA8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1A615-35BC-428F-9A90-669293CD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9E7C2-7B31-4E3E-8F0B-7465354E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6E812-A76A-4832-A961-2D1136EB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58704-3990-42B5-BBCD-F6AF0DD36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001514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正确认识国有企业的作用和效率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国有企业作用分析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国有企业效率评价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提升国有企业作用和效率建议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国有企业是指由国家拥有所有权或控制权的企业，通常是由中央或地方政府代表国家履行出资人职责的企业。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国有企业具有国家背景，享有国家政策支持和资源优势，同时也承担着国家经济发展、社会稳定等责任。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国有企业的发展历程经历了计划经济时期的全面国有化、改革开放初期的放权让利、以及近年来的混合所有制改革等阶段。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目前，国有企业在国民经济中占据重要地位，涉及能源、交通、通信、金融等关键领域和基础设施行业。同时，随着改革的深入，国有企业的数量和规模也在不断变化。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经济支柱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国有企业是国家经济的重要支柱，对于维护国家经济安全、推动经济发展具有重要作用。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财政贡献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国有企业为国家财政提供了大量税收和利润，是国家财政收入的重要来源之一。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国有企业承担着提供公共服务、保障就业、维护社会稳定等社会责任，是国家治理体系的重要组成部分。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在国民经济中的地位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国有企业作用分析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国有企业通过扩大投资、提高生产效率和创造就业机会等方式，对经济增长做出了积极贡献。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国有企业是经济增长的重要引擎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国有企业通过缴纳税费和国有资本收益等方式，为政府提供了重要的财政收入来源，支持了国家各项事业的发展。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国有企业对财政收入的贡献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对经济增长的贡献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国有企业是实现国家战略目标的重要工具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国有企业承担着实现国家战略目标的重要使命，如推动经济转型升级、加强国家安全保障等。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国有企业在关键领域的布局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国有企业在能源、交通、通信等关键领域发挥着主导作用，保障了国家安全和经济发展的需要。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实现国家战略目标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维护市场稳定与公平竞争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国有企业在市场波动时能够发挥稳定器的作用，通过调整生产、稳定价格等方式维护市场秩序。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国有企业维护市场稳定的作用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国有企业通过参与市场竞争、提供优质服务等方式，促进了市场的公平竞争和良性发展。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国有企业促进公平竞争的作用</a:t>
            </a:r>
          </a:p>
        </p:txBody>
      </p:sp>
      <p:sp>
        <p:nvSpPr>
          <p:cNvPr id="30" name="AutoShape 30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国有企业推动技术创新的作用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国有企业通过加大科技研发投入、引进先进技术和人才等方式，推动了技术创新和产业升级。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国有企业引领行业发展的作用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国有企业在一些重要行业和领域发挥着引领作用，通过技术创新和产业升级带动了整个行业的发展。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推动技术创新与产业升级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国有企业效率评价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国有企业资产管理效率较高，能够有效地利用企业资产，提高资产周转率，降低资产闲置和浪费。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国有企业在成本控制方面具有一定的优势，能够通过精细化的管理和规模效应降低单位成本，提高盈利能力。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劳动生产率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国有企业劳动生产率普遍较高，员工素质和技能水平较高，使得单位劳动力投入能够产生更多的产出。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运营效率指标分析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国有企业利润率相对较高，这主要得益于其稳定的市场份额和较强的品牌效应。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国有企业投资回报率较高，表明其投资决策较为明智，能够为企业创造更多的价值。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现金流状况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国有企业现金流状况通常较为稳健，能够保证企业正常运营和发展的需要。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盈利能力评估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国有企业注重人力资源的开发和管理，能够吸引和留住优秀的人才，为企业的发展提供强有力的人才保障。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物资资源配置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国有企业在物资资源配置方面具有较强的整合能力，能够通过集中采购和规模效应降低采购成本，提高物资利用效率。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资本配置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国有企业在资本配置方面具有一定的优势，能够获得更多的政府支持和银行贷款，用于扩大生产规模和提升技术水平。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资源配置效率探讨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https://d.book118.com/406140015142010051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2024-09-17T12:15:28.250</cp:lastPrinted>
  <dcterms:created xsi:type="dcterms:W3CDTF">2024-09-17T04:15:28Z</dcterms:created>
  <dcterms:modified xsi:type="dcterms:W3CDTF">2024-09-17T04:15:30Z</dcterms:modified>
</cp:coreProperties>
</file>