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D9AD5E-FE7E-4A14-8720-24683253EC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F37712-3A0E-4A62-ADEB-5A090B1C2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C04FCA-711E-43AE-BA50-21196AF46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171411-FBE2-42F7-A9DA-FAD944900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74F5F3-6D48-4E07-A6A8-0ABAB6321E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AAFB44-BCCC-445F-A94B-35ECC86CC0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05683E-9918-46AB-AC4A-AA7E2ACD9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D3387-1BFB-469E-AC6C-AE0C6002C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D1B24-1876-4FEE-B2EA-2626E41AD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402863-D66E-4FEF-9740-BCDECFEC3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DE457-35FE-417A-9903-B04AEF7A3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4103415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《楞次定律应用》ppt课件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楞次定律概述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楞次定律的应用实例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楞次定律的实验验证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楞次定律的扩展应用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楞次定律概述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感应电流具有这样的方向，即感应电流的磁场总要阻碍引起感应电流的磁通量的变化。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楞次定律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当磁通量增加时，感应电流的磁场与原来的磁场方向相反；当磁通量减少时，感应电流的磁场与原来的磁场方向相同。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解释</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楞次定律的原理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楞次定律的原理基于能量守恒和转换定律，即当磁通量发生变化时，系统会通过产生感应电流来减小这种变化，以保持能量的平衡。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楞次定律是电磁感应现象中能量守恒的具体表现，是电磁学中的重要原理之一。</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65" r="258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2996" r="1299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楞次定律的适用范围</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在实际应用中，需要根据具体问题进行分析和计算，以确定感应电流的方向和大小。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楞次定律适用于所有电磁感应现象，包括发电机、变压器、电机等电气设备中的电磁转换过程。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楞次定律的应用实例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发电机利用楞次定律实现电能转换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发电机的工作原理是利用电磁感应将机械能转换为电能。楞次定律在发电机中的应用表现为，当转子磁场发生变化时，定子中的感应电流会根据楞次定律产生相应的感应电动势，从而实现机械能向电能的转换。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楞次定律在发电机中的应用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变压器利用楞次定律实现电压变换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变压器的工作原理是利用电磁感应实现电压、电流和阻抗的变换。楞次定律在变压器中的应用表现为，当原边电流发生变化时，根据楞次定律，副边会产生相应的感应电动势，从而实现对电压的变换。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楞次定律在变压器中的应用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电动机利用楞次定律实现旋转运动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电动机的工作原理是利用通电导线在磁场中受到力的作用而产生旋转运动。楞次定律在电动机中的应用表现为，当电流在导线中流动时，导线会受到力的作用产生旋转运动，这个力的大小和方向由楞次定律决定。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楞次定律在电动机中的应用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电磁炉利用楞次定律实现高效加热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磁炉的工作原理是利用高频电磁场在铁磁性材料中产生涡流，从而产生热量。楞次定律在电磁炉中的应用表现为，当高频电磁场在铁磁性材料中产生涡流时，根据楞次定律，涡流会产生一个反向的磁场，这个反向磁场可以抵消部分外界磁场，从而实现高效加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楞次定律在电磁炉中的应用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楞次定律的实验验证</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https://d.book118.com/406141034150010042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2024-09-10T05:27:17.983</cp:lastPrinted>
  <dcterms:created xsi:type="dcterms:W3CDTF">2024-09-09T21:27:18Z</dcterms:created>
  <dcterms:modified xsi:type="dcterms:W3CDTF">2024-09-09T21:27:19Z</dcterms:modified>
</cp:coreProperties>
</file>