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FD3C0-A868-4DC7-9BF4-93C69471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179A6-5CC3-48AE-944F-731D25E6A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2228D-C610-4EC8-A0C2-1AE35848A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F5326-B363-4551-A054-0AA6FE54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A29FA2-6869-449D-87E0-0E39E9A9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00594-AFC9-4FDE-B85C-1BF18782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41EA4-A166-46BA-B44C-EF65F4F3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16DF9-572B-4272-A0BC-0D6F91E07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E715F-E831-4DE5-9204-21E0E9D82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63839-8727-40F0-A6F2-5CBCC2E4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0D20A-9551-45BD-8ECA-852E1C4E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1102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妊娠合并子宫瘢痕查房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妊娠合并子宫瘢痕概述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妊娠合并子宫瘢痕的风险与并发症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妊娠合并子宫瘢痕的孕期管理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分娩方式选择与手术处理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妊娠合并子宫瘢痕的预防与预后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妊娠合并子宫瘢痕概述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14" r="283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妊娠合并子宫瘢痕是指孕妇在既往有子宫手术史，如剖腹产、子宫肌瘤剔除等，再次妊娠时子宫存在瘢痕的情况。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子宫瘢痕的形成主要是由于既往手术导致的子宫肌层损伤，愈合后形成瘢痕组织。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妊娠合并子宫瘢痕的发病率因地区和统计数据来源不同而有所差异，但总体来说，随着剖腹产等子宫手术的增加，发病率呈上升趋势。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流行病学研究显示，既往有剖腹产史的孕妇再次妊娠时，子宫瘢痕的发生率较高。同时，子宫肌瘤剔除等手术也可能导致子宫瘢痕的形成。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发病率与流行病学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妊娠合并子宫瘢痕的孕妇在孕期可能出现子宫破裂、前置胎盘、产后出血等并发症。孕妇可能会感到下腹部疼痛、子宫收缩乏力等症状。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医生会根据孕妇的既往手术史、临床表现以及必要的辅助检查来诊断妊娠合并子宫瘢痕。辅助检查包括超声检查、磁共振成像（MRI）等，可以清晰地显示子宫瘢痕的位置、大小和形态。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妊娠合并子宫瘢痕的风险与并发症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瘢痕子宫的孕妇在孕期和分娩过程中，由于子宫瘢痕的存在，增加了早产的风险。早产可能导致新生儿健康问题，如呼吸窘迫综合征、低血糖等。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部分瘢痕子宫的孕妇在孕早期可能出现自然流产的情况，可能与瘢痕愈合不良、胚胎发育异常等因素有关。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5" r="25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早产与流产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311" b="243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子宫破裂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子宫破裂是瘢痕子宫孕妇在分娩过程中最严重的并发症之一，可能危及母婴生命。子宫破裂的原因包括瘢痕愈合不良、子宫收缩药物使用不当等。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子宫破裂的症状包括突然的剧烈腹痛、阴道出血、胎心音消失等，需要及时诊断和治疗。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40" r="3264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产后出血的症状包括阴道大量出血、失血性休克等，需要及时诊断和治疗，以防止对母婴健康造成严重影响。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产后出血是瘢痕子宫孕妇分娩后常见的并发症之一，可能与子宫收缩乏力、胎盘粘连、子宫切口愈合不良等因素有关。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瘢痕子宫的孕妇在孕期中，由于子宫瘢痕的存在，可能导致胎儿生长受限或宫内发育迟缓。这可能与胎盘血供不足、子宫收缩异常等因素有关。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胎儿生长受限可能导致新生儿出生后出现健康问题，如低血糖、低钙血症等，需要密切监测和及时干预。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胎儿生长受限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https://d.book118.com/406141102014010031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2024-08-29T11:03:48.852</cp:lastPrinted>
  <dcterms:created xsi:type="dcterms:W3CDTF">2024-08-29T03:03:48Z</dcterms:created>
  <dcterms:modified xsi:type="dcterms:W3CDTF">2024-08-29T03:03:50Z</dcterms:modified>
</cp:coreProperties>
</file>