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F9252-C02B-45B1-8DC9-A5578EF47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1EF28-40B5-4806-887A-1B4E816DB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F1E76-6BF1-4543-A445-757AC122D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74F0C-2EF6-4837-8AC1-2DD116E3E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76AF1A-8196-48A2-A676-32E98745C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43539B-0F09-4814-990A-B695183AC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7D8614-D9DB-4694-A9B5-6E7AA6F4D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EB4C9-1865-4580-B608-1C60D07A9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54E7B-469D-4F0B-B00B-7106E11EE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B9CCE-6981-4AE8-A22A-DF982202B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FC149-72CB-4B1A-88D1-55C044118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4120113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生产物流管理信息系统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生产物流管理信息系统需求分析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生产物流管理信息系统设计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生产物流管理信息系统实施与运维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生产物流管理信息系统应用案例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生产物流管理信息系统发展趋势与挑战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通过优化生产物流流程，减少生产过程中的浪费和不必要的环节，提高生产效率。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降低物流成本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417" r="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加强供应链管理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通过合理的物流规划和调度，降低物流成本，提高企业的盈利能力。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实现供应链各环节的有效衔接和协同，提高供应链的响应速度和灵活性。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系统采用B/S架构，支持多用户并发访问，具备良好的可扩展性和可维护性。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生产物流管理信息系统具备生产计划管理、物料需求计划管理、采购管理、库存管理、销售管理等功能模块，实现对生产物流全过程的信息化管理。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系统基于先进的软件开发技术和数据库管理技术，确保系统的稳定性和安全性。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00" r="1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生产物流管理信息系统需求分析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制定和调整生产计划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根据销售预测、订单和生产能力等因素，制定和调整主生产计划和详细生产计划。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监控生产进度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实时跟踪生产进度，确保生产按照计划进行，及时发现和解决问题。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协调生产资源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合理调配人力、物力、财力等资源，保证生产的顺利进行。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生产计划管理需求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建立和维护物料清单，明确产品结构和物料用量。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458" r="54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物料清单管理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根据生产计划和物料清单，计算物料需求，生成物料需求计划。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物料需求计算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依据物料需求计划，制定采购计划，执行采购操作，确保物料的及时供应。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物料采购管理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物料需求计划管理需求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2" b="218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库存信息管理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记录物料的入库、出库和结存情况，实时更新库存信息。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通过设定安全库存、最高库存和最低库存等参数，控制库存水平，避免积压和缺货现象。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定期对库存进行盘点和分析，发现问题并及时解决，优化库存管理策略。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配送跟踪与反馈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实时跟踪配送状态，及时反馈配送结果和客户意见，提高配送服务质量和客户满意度。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根据客户需求和生产计划，制定配送计划，包括配送时间、路线和数量等。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按照配送计划组织运输和配送，确保产品按时、按量送达客户手中。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配送管理需求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生产物流管理信息系统设计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将系统划分为数据访问层、业务逻辑层、表示层等，实现高内聚、低耦合的设计。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采用微服务架构，将系统拆分为多个独立的服务，提高系统的可伸缩性和可维护性。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采用访问控制、数据加密、防止SQL注入等安全措施，确保系统安全稳定运行。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安全性设计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根据实际需求选择适合的数据库类型，如关系型数据库、非关系型数据库等。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数据库选型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设计合理的数据表结构，包括字段类型、索引、约束等，优化数据存储和查询性能。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数据表设计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制定数据备份策略，确保数据安全；提供数据恢复机制，应对意外情况。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63" r="1866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基础数据管理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数据分析与报表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功能模块设计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实现物料、供应商、客户等基础数据的录入、查询、修改和删除功能。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实现采购、库存、销售等物流环节的管理，包括订单处理、货物跟踪、库存盘点等。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制定生产计划，进行生产排程，实现生产资源的优化配置。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提供丰富的数据分析工具和报表模板，支持自定义报表，满足企业决策需求。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409" r="1940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采用简洁、直观的界面风格，提供友好的用户体验。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界面风格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优化操作流程，减少用户操作步骤，提高操作效率。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适应不同设备和屏幕尺寸，确保在不同终端上的良好显示效果。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响应式设计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https://d.book118.com/406141201131010045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2024-09-14T08:05:58.503</cp:lastPrinted>
  <dcterms:created xsi:type="dcterms:W3CDTF">2024-09-14T00:05:58Z</dcterms:created>
  <dcterms:modified xsi:type="dcterms:W3CDTF">2024-09-14T00:06:01Z</dcterms:modified>
</cp:coreProperties>
</file>