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EE55D-2D36-4CB1-8B09-E5A1B38A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253AB-066C-4A67-A77F-87B5A439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542D7-9457-4ED7-A979-D3148002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454B8-1EB7-453D-AD8B-551DE6E22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8A2F6-9E59-42EA-8E8F-0292AB9B9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37B53-BC70-4FA6-A259-984A1419C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718FC-9966-4C90-9BF1-F6349F59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D4F18-5D62-4A36-85B2-453B0348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8982F-A314-49F1-A342-6626E048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9A76C-3BA2-410D-A172-35FE46A28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739C9-597F-4937-9B98-84EEEB7D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21120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关于肿瘤三级预防的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一级预防：消除或减少致癌因素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二级预防：早发现、早诊断、早治疗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三级预防：康复、姑息治疗与临终关怀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肿瘤三级预防的定义与重要性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肿瘤三级预防是指通过有效干预措施，降低癌症发病率、提高早期诊断率和生存率，改善患者生活质量的过程。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肿瘤三级预防定义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肿瘤三级预防对于降低癌症发病率、提高早期诊断率和生存率、改善患者生活质量具有重要意义，是控制癌症发生、发展的重要手段。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肿瘤三级预防的重要性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0269" r="2026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19" b="11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预防措施在肿瘤防治中的作用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降低癌症发病率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通过有效的预防措施，可以减少致癌因素对人体的作用，从而降低癌症的发病率。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提高早期诊断率和生存率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通过普及癌症知识、提高公众对癌症的认识和警惕性，可以促进早期发现和早期诊断，提高患者的生存率。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通过有效的治疗和康复措施，可以减轻患者的痛苦和不适，提高患者的生活质量。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一级预防：消除或减少致癌因素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避免长时间暴露在致癌物质的环境中，如紫外线、辐射、化学物质等。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减少暴露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对于从事可能接触致癌物质的职业人群，应采取相应的防护措施，如佩戴防护服、定期检测等。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加强对环境污染的治理，减少空气、水源等污染物的排放，降低致癌风险。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避免接触致癌物质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吸烟是多种癌症的主要危险因素之一，戒烟可以显著降低患肺癌、食管癌等癌症的风险。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过量饮酒会增加肝癌、喉癌等癌症的患病风险，应限制饮酒量，避免长期酗酒。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保持均衡的饮食结构，增加蔬菜、水果等富含抗氧化物质的食物摄入，减少高脂肪、高热量食物的摄入，有助于预防癌症。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改善生活习惯，如戒烟、限酒、合理饮食等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对于某些与感染相关的癌症，如肝癌、胃癌等，应积极预防相应病原体的感染，如乙肝疫苗接种、幽门螺杆菌治疗等。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慢性炎症与多种癌症的发生有关，应积极治疗慢性炎症，避免长期炎症刺激导致细胞恶变。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控制炎症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预防感染与炎症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二级预防：早发现、早诊断、早治疗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https://d.book118.com/406142112011010040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2024-09-06T05:23:26.682</cp:lastPrinted>
  <dcterms:created xsi:type="dcterms:W3CDTF">2024-09-05T21:23:26Z</dcterms:created>
  <dcterms:modified xsi:type="dcterms:W3CDTF">2024-09-05T21:23:28Z</dcterms:modified>
</cp:coreProperties>
</file>