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E6475-CE99-4C14-86E1-FFE32484D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E0377-EB61-412B-AA99-D7EA17C5F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69B8F-3FDD-4FBA-9312-1A5831AC7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334ED-EEB1-452A-ADFD-028A9585F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F0971-264D-4927-9240-2BD8ECA37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4AAE78-F9A5-4222-BCDB-00FA63F0E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CAFACF-5022-4B1A-95C3-AA128F8EE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7E684-3153-434F-9DD1-CDC518872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10950-3FC4-4F42-9C8B-27800E0A8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C6331-19D0-4A86-9450-8B3D48908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07BD5-C778-442F-B5E0-F679AF6CB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42131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影像检查技术课件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影像检查技术概述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常见影像检查技术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影像检查技术的临床应用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影像检查技术的优缺点与注意事项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影像检查技术的发展趋势与未来展望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影像检查技术概述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257" r="92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影像检查技术是指利用各种成像设备和技术手段，对人体内部结构和器官进行无创性检查和观察的技术。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影像检查技术主要包括X线检查、超声检查、核磁共振成像、计算机断层扫描等。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影像检查技术的定义与分类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影像检查技术的发展历程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789" r="127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X线技术的发明，开创了影像检查技术的先河。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超声技术的出现，使得无创性检查成为可能。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核磁共振成像技术的问世，为医学影像学带来了革命性的变化。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计算机断层扫描技术的发展，提高了影像检查的分辨率和准确性。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448" r="154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影像检查技术广泛应用于医学诊断领域，帮助医生了解患者内部结构和器官的形态、位置及功能状况。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医学诊断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在手术过程中，影像检查技术可以为医生提供实时导航，提高手术的精准度和安全性。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手术导航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对于康复治疗的效果评估，影像检查技术可以提供客观的依据，帮助医生制定更加合理的治疗方案。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在医学和生物学研究中，影像检查技术可以用于观察和研究人体内部结构和功能的变化。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影像检查技术的应用领域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常见影像检查技术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451" b="1245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X线是一种电磁波，具有穿透性，可用于检查人体内部结构。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X线检查技术概述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主要用于骨骼、肺部、胃肠道等部位的成像。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设备普及度高，价格相对较低。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对软组织的分辨率较低，存在辐射风险。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X线检查技术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CT（计算机断层扫描）是一种X线检查技术，通过旋转X线束对人体进行断层扫描。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CT检查技术概述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主要用于头部、胸部、腹部等部位的成像，尤其适用于病变定位和定性诊断。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分辨率高，能够显示组织结构和病变细节。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存在辐射风险，价格相对较高。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CT检查技术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305" b="43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MRI（磁共振成像）利用磁场和射频脉冲对人体进行成像。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MRI检查技术概述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主要用于头部、脊柱、关节等部位的成像，尤其适用于软组织检查。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无辐射，对软组织分辨率高，多平面成像。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价格昂贵，检查时间长，有金属植入物者不宜进行检查。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MRI检查技术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超声检查技术概述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超声检查利用高频声波显示人体内部结构。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适用于全身各部位的检查，尤其适用于孕妇和胎儿的检查。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无辐射，实时成像，价格相对较低。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对气体和骨骼的分辨率较低。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超声检查技术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核医学检查技术概述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核医学检查利用放射性物质进行功能代谢和脏器显像。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主要用于甲状腺、心血管、脑等功能代谢的检查。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能够反映脏器功能代谢情况。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存在辐射风险，价格较高，且设备稀少。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核医学检查技术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2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影像检查技术的临床应用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https://d.book118.com/406142131014010050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2024-09-15T05:12:21.954</cp:lastPrinted>
  <dcterms:created xsi:type="dcterms:W3CDTF">2024-09-14T21:12:21Z</dcterms:created>
  <dcterms:modified xsi:type="dcterms:W3CDTF">2024-09-14T21:12:23Z</dcterms:modified>
</cp:coreProperties>
</file>