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17748A-0F03-4955-B744-88D9C2564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13B85A-8125-45AF-A81B-1D31D51D96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758B5A-19E1-46E9-A3E5-1B688983B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686DE5-A88B-4B32-A04A-7E2FD9AE4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0F9DB5-8B54-4026-8624-68A8CB48AD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8A0F9C-A893-4823-A9F1-9E776556BE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36D86B-536E-4872-BB97-1E60B8CEEF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F42873-3E5F-467D-940E-BCC290CC3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86C50E-DC54-448A-A4DA-7A98E7841A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96C492-07E8-488B-85E2-098FC50AC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B05E1-4E26-4710-A628-1E12419B6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4421123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跨境电商网络营销方法实验报告</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跨境电商网络营销概述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实验方法与步骤</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实验结果与分析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跨境电商网络营销策略探讨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跨境电商网络营销实践案例分享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探究跨境电商网络营销方法的有效性</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通过实验验证不同网络营销方法对于提升跨境电商销售额和品牌知名度的效果。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比较不同网络营销方法的优劣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分析各种网络营销方法的投入产出比，为跨境电商企业选择最合适的营销策略提供依据。</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随着互联网和电子商务的快速发展，跨境电商已经成为全球贸易的新趋势。越来越多的消费者选择通过跨境电商平台购买海外商品，这为跨境电商企业提供了巨大的市场机会。</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跨境电商的兴起</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在跨境电商领域，网络营销是提高品牌知名度、吸引潜在客户、促进销售的重要手段。通过有效的网络营销方法，企业可以降低成本、提高销售额、增强市场竞争力。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网络营销的重要性</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跨境电商网络营销概述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跨境电商市场规模逐年增长，消费者群体不断扩大，为电商企业提供了广阔的发展空间。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政策环境</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各国政府纷纷出台支持跨境电商发展的政策，如税收优惠、通关便利化等，为跨境电商发展创造了良好的政策环境。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物流体系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跨境电商物流体系不断完善，包括国际快递、海外仓等多元化物流方式，提高了电商企业的运营效率。</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跨境电商发展现状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33" r="22633"/>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通过优化网站结构、关键词布局等手段，提高网站在搜索引擎中的排名，增加曝光率和点击率。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搜索引擎优化（SEO）</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利用Facebook、Twitter、Instagram等社交媒体平台，发布产品信息、互动营销，吸引潜在消费者关注和购买。</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社交媒体营销（SMM）</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通过撰写优质文章、制作视频等形式，提供有价值的内容吸引消费者，提高品牌知名度和用户黏性。</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内容营销</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通过发送定制化的电子邮件，向潜在消费者推广产品、促销活动，实现精准营销和个性化服务。</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电子邮件营销</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网络营销在跨境电商中的应用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挑战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跨境电商面临着语言、文化、法律等多方面的挑战，需要针对不同国家和地区制定相应的营销策略。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机遇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随着全球化和互联网的普及，跨境电商市场不断扩大，为电商企业提供了更多的发展机遇。同时，新技术、新模式的不断涌现也为跨境电商网络营销带来了更多的创新机会。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813" r="20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跨境电商网络营销的挑战与机遇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实验方法与步骤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实验对象</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选择具有代表性的跨境电商平台和产品，以消费者为目标受众。</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实验方法</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采用A/B测试方法，将实验对象分为实验组和对照组，对实验组实施网络营销策略，对照组保持原有营销策略不变。</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实验目的</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验证跨境电商网络营销方法的有效性和可行性，探究不同营销策略对销售业绩的影响。</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收集实验组和对照组在实验期间的销售数据、用户行为数据、广告投放数据等。</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对收集到的数据进行清洗、整理和分析，提取有效信息用于实验结果的评估。</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数据收集与处理</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数据处理</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数据来源</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实验过程与步骤</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实验准备</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确定实验对象、实验方法和实验周期，制定详细的实验计划和方案。</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实验实施</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按照实验计划，对实验组实施网络营销策略，包括社交媒体推广、搜索引擎优化、电子邮件营销等。</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数据收集与整理</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在实验期间，定期收集实验组和对照组的相关数据，并进行清洗和整理。</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数据分析与评估</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对收集到的数据进行分析和评估，比较实验组和对照组的销售业绩和用户行为等指标，验证网络营销策略的有效性。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实验结果与分析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数据来源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实验数据主要来源于跨境电商平台的用户行为数据、交易数据、广告投放数据等。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数据处理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对数据进行清洗、整合、转换等处理，以便进行后续的分析和建模。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数据分析方法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采用描述性统计、相关性分析、回归分析等方法，对数据进行深入挖掘和分析。</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数据分析与解读</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https://d.book118.com/406144211232010101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2024-09-26T14:31:28.799</cp:lastPrinted>
  <dcterms:created xsi:type="dcterms:W3CDTF">2024-09-26T06:31:28Z</dcterms:created>
  <dcterms:modified xsi:type="dcterms:W3CDTF">2024-09-26T06:31:30Z</dcterms:modified>
</cp:coreProperties>
</file>